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7.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4" r:id="rId4"/>
    <p:sldMasterId id="2147483681" r:id="rId5"/>
  </p:sldMasterIdLst>
  <p:sldIdLst>
    <p:sldId id="394" r:id="rId6"/>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395" r:id="rId22"/>
    <p:sldId id="396" r:id="rId23"/>
    <p:sldId id="397" r:id="rId24"/>
    <p:sldId id="398" r:id="rId25"/>
    <p:sldId id="399" r:id="rId26"/>
    <p:sldId id="400" r:id="rId27"/>
    <p:sldId id="401" r:id="rId28"/>
    <p:sldId id="402" r:id="rId29"/>
    <p:sldId id="403" r:id="rId30"/>
    <p:sldId id="404" r:id="rId31"/>
    <p:sldId id="405" r:id="rId32"/>
    <p:sldId id="406" r:id="rId33"/>
    <p:sldId id="407" r:id="rId34"/>
    <p:sldId id="408" r:id="rId35"/>
    <p:sldId id="409" r:id="rId36"/>
    <p:sldId id="271" r:id="rId37"/>
    <p:sldId id="410" r:id="rId38"/>
    <p:sldId id="411" r:id="rId39"/>
    <p:sldId id="412" r:id="rId40"/>
    <p:sldId id="413" r:id="rId41"/>
    <p:sldId id="414" r:id="rId42"/>
    <p:sldId id="415" r:id="rId43"/>
    <p:sldId id="416" r:id="rId44"/>
    <p:sldId id="417" r:id="rId45"/>
    <p:sldId id="418" r:id="rId46"/>
    <p:sldId id="419" r:id="rId47"/>
    <p:sldId id="420" r:id="rId48"/>
    <p:sldId id="421" r:id="rId49"/>
    <p:sldId id="422" r:id="rId50"/>
    <p:sldId id="423" r:id="rId51"/>
    <p:sldId id="424" r:id="rId52"/>
    <p:sldId id="425" r:id="rId53"/>
    <p:sldId id="272" r:id="rId54"/>
    <p:sldId id="273" r:id="rId55"/>
    <p:sldId id="274" r:id="rId56"/>
    <p:sldId id="275" r:id="rId57"/>
    <p:sldId id="426" r:id="rId58"/>
    <p:sldId id="427" r:id="rId59"/>
    <p:sldId id="428" r:id="rId60"/>
    <p:sldId id="429" r:id="rId61"/>
    <p:sldId id="430" r:id="rId62"/>
    <p:sldId id="431" r:id="rId63"/>
    <p:sldId id="432" r:id="rId64"/>
    <p:sldId id="433" r:id="rId65"/>
    <p:sldId id="434" r:id="rId66"/>
    <p:sldId id="435" r:id="rId67"/>
    <p:sldId id="436" r:id="rId68"/>
    <p:sldId id="437" r:id="rId69"/>
    <p:sldId id="438" r:id="rId70"/>
    <p:sldId id="439" r:id="rId71"/>
    <p:sldId id="440" r:id="rId72"/>
    <p:sldId id="441" r:id="rId73"/>
    <p:sldId id="442" r:id="rId74"/>
    <p:sldId id="443" r:id="rId75"/>
    <p:sldId id="444" r:id="rId76"/>
    <p:sldId id="445" r:id="rId77"/>
    <p:sldId id="276" r:id="rId78"/>
    <p:sldId id="277" r:id="rId79"/>
    <p:sldId id="278" r:id="rId80"/>
    <p:sldId id="279" r:id="rId81"/>
    <p:sldId id="280" r:id="rId82"/>
    <p:sldId id="281" r:id="rId83"/>
    <p:sldId id="282" r:id="rId84"/>
    <p:sldId id="283" r:id="rId85"/>
    <p:sldId id="284" r:id="rId86"/>
    <p:sldId id="285" r:id="rId87"/>
    <p:sldId id="286" r:id="rId88"/>
    <p:sldId id="287" r:id="rId89"/>
    <p:sldId id="446" r:id="rId90"/>
    <p:sldId id="447" r:id="rId91"/>
    <p:sldId id="448" r:id="rId92"/>
    <p:sldId id="449" r:id="rId93"/>
    <p:sldId id="450" r:id="rId94"/>
    <p:sldId id="451" r:id="rId95"/>
    <p:sldId id="452" r:id="rId96"/>
    <p:sldId id="453" r:id="rId97"/>
    <p:sldId id="454" r:id="rId98"/>
    <p:sldId id="455" r:id="rId99"/>
    <p:sldId id="456" r:id="rId100"/>
    <p:sldId id="457" r:id="rId101"/>
    <p:sldId id="458" r:id="rId102"/>
    <p:sldId id="459" r:id="rId103"/>
    <p:sldId id="460" r:id="rId104"/>
    <p:sldId id="461" r:id="rId105"/>
    <p:sldId id="462" r:id="rId106"/>
    <p:sldId id="463" r:id="rId107"/>
    <p:sldId id="464" r:id="rId108"/>
    <p:sldId id="465" r:id="rId109"/>
    <p:sldId id="466" r:id="rId110"/>
    <p:sldId id="467" r:id="rId111"/>
    <p:sldId id="468" r:id="rId112"/>
    <p:sldId id="469" r:id="rId113"/>
    <p:sldId id="470" r:id="rId114"/>
    <p:sldId id="471" r:id="rId115"/>
    <p:sldId id="472" r:id="rId116"/>
    <p:sldId id="473" r:id="rId117"/>
    <p:sldId id="474" r:id="rId118"/>
    <p:sldId id="475" r:id="rId119"/>
    <p:sldId id="476" r:id="rId120"/>
    <p:sldId id="294" r:id="rId121"/>
    <p:sldId id="477" r:id="rId122"/>
    <p:sldId id="478" r:id="rId123"/>
    <p:sldId id="479" r:id="rId124"/>
    <p:sldId id="480" r:id="rId125"/>
    <p:sldId id="481" r:id="rId126"/>
    <p:sldId id="482" r:id="rId127"/>
    <p:sldId id="483" r:id="rId128"/>
    <p:sldId id="484" r:id="rId129"/>
    <p:sldId id="485" r:id="rId130"/>
    <p:sldId id="486" r:id="rId131"/>
    <p:sldId id="487" r:id="rId132"/>
    <p:sldId id="488" r:id="rId133"/>
    <p:sldId id="489" r:id="rId134"/>
    <p:sldId id="490" r:id="rId135"/>
    <p:sldId id="491" r:id="rId136"/>
    <p:sldId id="492" r:id="rId137"/>
    <p:sldId id="493" r:id="rId138"/>
    <p:sldId id="494" r:id="rId139"/>
    <p:sldId id="495" r:id="rId140"/>
    <p:sldId id="496" r:id="rId141"/>
    <p:sldId id="497" r:id="rId142"/>
    <p:sldId id="498" r:id="rId143"/>
    <p:sldId id="499" r:id="rId144"/>
    <p:sldId id="500" r:id="rId145"/>
    <p:sldId id="501" r:id="rId146"/>
    <p:sldId id="502" r:id="rId147"/>
    <p:sldId id="503" r:id="rId148"/>
    <p:sldId id="504" r:id="rId149"/>
    <p:sldId id="288" r:id="rId150"/>
    <p:sldId id="289" r:id="rId151"/>
    <p:sldId id="290" r:id="rId152"/>
    <p:sldId id="291" r:id="rId153"/>
    <p:sldId id="292" r:id="rId154"/>
    <p:sldId id="293" r:id="rId155"/>
    <p:sldId id="505" r:id="rId156"/>
    <p:sldId id="506" r:id="rId157"/>
    <p:sldId id="507" r:id="rId158"/>
    <p:sldId id="508" r:id="rId159"/>
    <p:sldId id="300" r:id="rId160"/>
    <p:sldId id="509" r:id="rId161"/>
    <p:sldId id="510" r:id="rId162"/>
    <p:sldId id="511" r:id="rId163"/>
    <p:sldId id="512" r:id="rId164"/>
    <p:sldId id="513" r:id="rId165"/>
    <p:sldId id="514" r:id="rId166"/>
    <p:sldId id="515" r:id="rId167"/>
    <p:sldId id="516" r:id="rId168"/>
    <p:sldId id="517" r:id="rId169"/>
    <p:sldId id="518" r:id="rId170"/>
    <p:sldId id="519" r:id="rId171"/>
    <p:sldId id="520" r:id="rId172"/>
    <p:sldId id="521" r:id="rId173"/>
    <p:sldId id="522" r:id="rId174"/>
    <p:sldId id="523" r:id="rId175"/>
    <p:sldId id="524" r:id="rId176"/>
    <p:sldId id="525" r:id="rId177"/>
    <p:sldId id="526" r:id="rId178"/>
    <p:sldId id="527" r:id="rId179"/>
    <p:sldId id="528" r:id="rId180"/>
    <p:sldId id="529" r:id="rId181"/>
    <p:sldId id="530" r:id="rId182"/>
    <p:sldId id="531" r:id="rId183"/>
    <p:sldId id="532" r:id="rId184"/>
    <p:sldId id="533" r:id="rId185"/>
    <p:sldId id="534" r:id="rId186"/>
    <p:sldId id="535" r:id="rId187"/>
    <p:sldId id="536" r:id="rId188"/>
    <p:sldId id="537" r:id="rId189"/>
    <p:sldId id="538" r:id="rId190"/>
    <p:sldId id="539" r:id="rId191"/>
    <p:sldId id="540" r:id="rId192"/>
    <p:sldId id="541" r:id="rId193"/>
    <p:sldId id="542" r:id="rId194"/>
    <p:sldId id="543" r:id="rId195"/>
    <p:sldId id="295" r:id="rId196"/>
    <p:sldId id="296" r:id="rId197"/>
    <p:sldId id="297" r:id="rId198"/>
    <p:sldId id="298" r:id="rId199"/>
    <p:sldId id="299" r:id="rId200"/>
    <p:sldId id="544" r:id="rId201"/>
    <p:sldId id="545" r:id="rId202"/>
    <p:sldId id="546" r:id="rId203"/>
    <p:sldId id="547" r:id="rId204"/>
    <p:sldId id="548" r:id="rId205"/>
    <p:sldId id="549" r:id="rId206"/>
    <p:sldId id="550" r:id="rId207"/>
    <p:sldId id="551" r:id="rId208"/>
    <p:sldId id="552" r:id="rId209"/>
    <p:sldId id="553" r:id="rId210"/>
    <p:sldId id="554" r:id="rId211"/>
    <p:sldId id="555" r:id="rId212"/>
    <p:sldId id="556" r:id="rId213"/>
    <p:sldId id="557" r:id="rId214"/>
    <p:sldId id="558" r:id="rId215"/>
    <p:sldId id="559" r:id="rId216"/>
    <p:sldId id="560" r:id="rId217"/>
    <p:sldId id="561" r:id="rId218"/>
    <p:sldId id="562" r:id="rId219"/>
    <p:sldId id="563" r:id="rId220"/>
    <p:sldId id="564" r:id="rId221"/>
    <p:sldId id="565" r:id="rId222"/>
    <p:sldId id="566" r:id="rId223"/>
    <p:sldId id="567" r:id="rId224"/>
    <p:sldId id="568" r:id="rId225"/>
    <p:sldId id="569" r:id="rId226"/>
    <p:sldId id="570" r:id="rId227"/>
    <p:sldId id="571" r:id="rId228"/>
    <p:sldId id="572" r:id="rId229"/>
    <p:sldId id="573" r:id="rId230"/>
    <p:sldId id="574" r:id="rId231"/>
    <p:sldId id="575" r:id="rId232"/>
    <p:sldId id="576" r:id="rId233"/>
    <p:sldId id="577" r:id="rId234"/>
    <p:sldId id="578" r:id="rId235"/>
    <p:sldId id="579" r:id="rId236"/>
    <p:sldId id="580" r:id="rId237"/>
    <p:sldId id="581" r:id="rId238"/>
    <p:sldId id="582" r:id="rId239"/>
    <p:sldId id="583" r:id="rId240"/>
    <p:sldId id="584" r:id="rId241"/>
    <p:sldId id="585" r:id="rId242"/>
    <p:sldId id="586" r:id="rId243"/>
    <p:sldId id="587" r:id="rId244"/>
    <p:sldId id="588" r:id="rId245"/>
    <p:sldId id="589" r:id="rId246"/>
    <p:sldId id="590" r:id="rId247"/>
    <p:sldId id="591" r:id="rId248"/>
    <p:sldId id="592" r:id="rId249"/>
    <p:sldId id="593" r:id="rId250"/>
    <p:sldId id="594" r:id="rId251"/>
    <p:sldId id="595" r:id="rId252"/>
    <p:sldId id="596" r:id="rId253"/>
    <p:sldId id="597" r:id="rId254"/>
    <p:sldId id="598" r:id="rId255"/>
    <p:sldId id="599" r:id="rId256"/>
    <p:sldId id="600" r:id="rId257"/>
    <p:sldId id="601" r:id="rId258"/>
    <p:sldId id="602" r:id="rId259"/>
    <p:sldId id="603" r:id="rId260"/>
    <p:sldId id="604" r:id="rId261"/>
    <p:sldId id="605" r:id="rId262"/>
    <p:sldId id="606" r:id="rId263"/>
    <p:sldId id="607" r:id="rId264"/>
    <p:sldId id="608" r:id="rId265"/>
    <p:sldId id="609" r:id="rId266"/>
    <p:sldId id="610" r:id="rId267"/>
    <p:sldId id="611" r:id="rId268"/>
    <p:sldId id="612" r:id="rId269"/>
    <p:sldId id="613" r:id="rId270"/>
    <p:sldId id="614" r:id="rId271"/>
    <p:sldId id="615" r:id="rId272"/>
    <p:sldId id="616" r:id="rId273"/>
    <p:sldId id="617" r:id="rId274"/>
    <p:sldId id="618" r:id="rId275"/>
    <p:sldId id="619" r:id="rId276"/>
    <p:sldId id="620" r:id="rId277"/>
    <p:sldId id="621" r:id="rId278"/>
    <p:sldId id="622" r:id="rId279"/>
    <p:sldId id="623" r:id="rId280"/>
    <p:sldId id="624" r:id="rId281"/>
    <p:sldId id="625" r:id="rId282"/>
    <p:sldId id="626" r:id="rId283"/>
    <p:sldId id="627" r:id="rId284"/>
    <p:sldId id="628" r:id="rId285"/>
  </p:sldIdLst>
  <p:sldSz cx="12192000" cy="6858000"/>
  <p:notesSz cx="6858000" cy="9144000"/>
  <p:embeddedFontLst>
    <p:embeddedFont>
      <p:font typeface="Kepler Std" panose="0204060306070A060204" charset="0"/>
      <p:regular r:id="rId286"/>
      <p:bold r:id="rId287"/>
    </p:embeddedFont>
    <p:embeddedFont>
      <p:font typeface="Pathway Gothic One" panose="020B0604020202020204" charset="0"/>
      <p:regular r:id="rId288"/>
    </p:embeddedFont>
    <p:embeddedFont>
      <p:font typeface="Roboto" panose="02000000000000000000" pitchFamily="2" charset="0"/>
      <p:regular r:id="rId289"/>
      <p:bold r:id="rId290"/>
      <p:italic r:id="rId291"/>
      <p:boldItalic r:id="rId292"/>
    </p:embeddedFont>
  </p:embeddedFontLst>
  <p:custDataLst>
    <p:tags r:id="rId29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9A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8D42B4-0F2A-4A64-A074-F50E7A773312}" v="9" dt="2023-11-16T16:01:51.27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61" d="100"/>
          <a:sy n="161" d="100"/>
        </p:scale>
        <p:origin x="232" y="1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99" Type="http://schemas.microsoft.com/office/2015/10/relationships/revisionInfo" Target="revisionInfo.xml"/><Relationship Id="rId21" Type="http://schemas.openxmlformats.org/officeDocument/2006/relationships/slide" Target="slides/slide16.xml"/><Relationship Id="rId63" Type="http://schemas.openxmlformats.org/officeDocument/2006/relationships/slide" Target="slides/slide58.xml"/><Relationship Id="rId159" Type="http://schemas.openxmlformats.org/officeDocument/2006/relationships/slide" Target="slides/slide154.xml"/><Relationship Id="rId170" Type="http://schemas.openxmlformats.org/officeDocument/2006/relationships/slide" Target="slides/slide165.xml"/><Relationship Id="rId226" Type="http://schemas.openxmlformats.org/officeDocument/2006/relationships/slide" Target="slides/slide221.xml"/><Relationship Id="rId268" Type="http://schemas.openxmlformats.org/officeDocument/2006/relationships/slide" Target="slides/slide263.xml"/><Relationship Id="rId32" Type="http://schemas.openxmlformats.org/officeDocument/2006/relationships/slide" Target="slides/slide27.xml"/><Relationship Id="rId74" Type="http://schemas.openxmlformats.org/officeDocument/2006/relationships/slide" Target="slides/slide69.xml"/><Relationship Id="rId128" Type="http://schemas.openxmlformats.org/officeDocument/2006/relationships/slide" Target="slides/slide123.xml"/><Relationship Id="rId5" Type="http://schemas.openxmlformats.org/officeDocument/2006/relationships/slideMaster" Target="slideMasters/slideMaster2.xml"/><Relationship Id="rId181" Type="http://schemas.openxmlformats.org/officeDocument/2006/relationships/slide" Target="slides/slide176.xml"/><Relationship Id="rId237" Type="http://schemas.openxmlformats.org/officeDocument/2006/relationships/slide" Target="slides/slide232.xml"/><Relationship Id="rId279" Type="http://schemas.openxmlformats.org/officeDocument/2006/relationships/slide" Target="slides/slide274.xml"/><Relationship Id="rId43" Type="http://schemas.openxmlformats.org/officeDocument/2006/relationships/slide" Target="slides/slide38.xml"/><Relationship Id="rId139" Type="http://schemas.openxmlformats.org/officeDocument/2006/relationships/slide" Target="slides/slide134.xml"/><Relationship Id="rId290" Type="http://schemas.openxmlformats.org/officeDocument/2006/relationships/font" Target="fonts/font5.fntdata"/><Relationship Id="rId85" Type="http://schemas.openxmlformats.org/officeDocument/2006/relationships/slide" Target="slides/slide80.xml"/><Relationship Id="rId150" Type="http://schemas.openxmlformats.org/officeDocument/2006/relationships/slide" Target="slides/slide145.xml"/><Relationship Id="rId192" Type="http://schemas.openxmlformats.org/officeDocument/2006/relationships/slide" Target="slides/slide187.xml"/><Relationship Id="rId206" Type="http://schemas.openxmlformats.org/officeDocument/2006/relationships/slide" Target="slides/slide201.xml"/><Relationship Id="rId248" Type="http://schemas.openxmlformats.org/officeDocument/2006/relationships/slide" Target="slides/slide243.xml"/><Relationship Id="rId12" Type="http://schemas.openxmlformats.org/officeDocument/2006/relationships/slide" Target="slides/slide7.xml"/><Relationship Id="rId108" Type="http://schemas.openxmlformats.org/officeDocument/2006/relationships/slide" Target="slides/slide103.xml"/><Relationship Id="rId54" Type="http://schemas.openxmlformats.org/officeDocument/2006/relationships/slide" Target="slides/slide49.xml"/><Relationship Id="rId75" Type="http://schemas.openxmlformats.org/officeDocument/2006/relationships/slide" Target="slides/slide70.xml"/><Relationship Id="rId96" Type="http://schemas.openxmlformats.org/officeDocument/2006/relationships/slide" Target="slides/slide91.xml"/><Relationship Id="rId140" Type="http://schemas.openxmlformats.org/officeDocument/2006/relationships/slide" Target="slides/slide135.xml"/><Relationship Id="rId161" Type="http://schemas.openxmlformats.org/officeDocument/2006/relationships/slide" Target="slides/slide156.xml"/><Relationship Id="rId182" Type="http://schemas.openxmlformats.org/officeDocument/2006/relationships/slide" Target="slides/slide177.xml"/><Relationship Id="rId217" Type="http://schemas.openxmlformats.org/officeDocument/2006/relationships/slide" Target="slides/slide212.xml"/><Relationship Id="rId6" Type="http://schemas.openxmlformats.org/officeDocument/2006/relationships/slide" Target="slides/slide1.xml"/><Relationship Id="rId238" Type="http://schemas.openxmlformats.org/officeDocument/2006/relationships/slide" Target="slides/slide233.xml"/><Relationship Id="rId259" Type="http://schemas.openxmlformats.org/officeDocument/2006/relationships/slide" Target="slides/slide254.xml"/><Relationship Id="rId23" Type="http://schemas.openxmlformats.org/officeDocument/2006/relationships/slide" Target="slides/slide18.xml"/><Relationship Id="rId119" Type="http://schemas.openxmlformats.org/officeDocument/2006/relationships/slide" Target="slides/slide114.xml"/><Relationship Id="rId270" Type="http://schemas.openxmlformats.org/officeDocument/2006/relationships/slide" Target="slides/slide265.xml"/><Relationship Id="rId291" Type="http://schemas.openxmlformats.org/officeDocument/2006/relationships/font" Target="fonts/font6.fntdata"/><Relationship Id="rId44" Type="http://schemas.openxmlformats.org/officeDocument/2006/relationships/slide" Target="slides/slide39.xml"/><Relationship Id="rId65" Type="http://schemas.openxmlformats.org/officeDocument/2006/relationships/slide" Target="slides/slide60.xml"/><Relationship Id="rId86" Type="http://schemas.openxmlformats.org/officeDocument/2006/relationships/slide" Target="slides/slide81.xml"/><Relationship Id="rId130" Type="http://schemas.openxmlformats.org/officeDocument/2006/relationships/slide" Target="slides/slide125.xml"/><Relationship Id="rId151" Type="http://schemas.openxmlformats.org/officeDocument/2006/relationships/slide" Target="slides/slide146.xml"/><Relationship Id="rId172" Type="http://schemas.openxmlformats.org/officeDocument/2006/relationships/slide" Target="slides/slide167.xml"/><Relationship Id="rId193" Type="http://schemas.openxmlformats.org/officeDocument/2006/relationships/slide" Target="slides/slide188.xml"/><Relationship Id="rId207" Type="http://schemas.openxmlformats.org/officeDocument/2006/relationships/slide" Target="slides/slide202.xml"/><Relationship Id="rId228" Type="http://schemas.openxmlformats.org/officeDocument/2006/relationships/slide" Target="slides/slide223.xml"/><Relationship Id="rId249" Type="http://schemas.openxmlformats.org/officeDocument/2006/relationships/slide" Target="slides/slide244.xml"/><Relationship Id="rId13" Type="http://schemas.openxmlformats.org/officeDocument/2006/relationships/slide" Target="slides/slide8.xml"/><Relationship Id="rId109" Type="http://schemas.openxmlformats.org/officeDocument/2006/relationships/slide" Target="slides/slide104.xml"/><Relationship Id="rId260" Type="http://schemas.openxmlformats.org/officeDocument/2006/relationships/slide" Target="slides/slide255.xml"/><Relationship Id="rId281" Type="http://schemas.openxmlformats.org/officeDocument/2006/relationships/slide" Target="slides/slide276.xml"/><Relationship Id="rId34" Type="http://schemas.openxmlformats.org/officeDocument/2006/relationships/slide" Target="slides/slide29.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20" Type="http://schemas.openxmlformats.org/officeDocument/2006/relationships/slide" Target="slides/slide115.xml"/><Relationship Id="rId141" Type="http://schemas.openxmlformats.org/officeDocument/2006/relationships/slide" Target="slides/slide136.xml"/><Relationship Id="rId7" Type="http://schemas.openxmlformats.org/officeDocument/2006/relationships/slide" Target="slides/slide2.xml"/><Relationship Id="rId162" Type="http://schemas.openxmlformats.org/officeDocument/2006/relationships/slide" Target="slides/slide157.xml"/><Relationship Id="rId183" Type="http://schemas.openxmlformats.org/officeDocument/2006/relationships/slide" Target="slides/slide178.xml"/><Relationship Id="rId218" Type="http://schemas.openxmlformats.org/officeDocument/2006/relationships/slide" Target="slides/slide213.xml"/><Relationship Id="rId239" Type="http://schemas.openxmlformats.org/officeDocument/2006/relationships/slide" Target="slides/slide234.xml"/><Relationship Id="rId250" Type="http://schemas.openxmlformats.org/officeDocument/2006/relationships/slide" Target="slides/slide245.xml"/><Relationship Id="rId271" Type="http://schemas.openxmlformats.org/officeDocument/2006/relationships/slide" Target="slides/slide266.xml"/><Relationship Id="rId292" Type="http://schemas.openxmlformats.org/officeDocument/2006/relationships/font" Target="fonts/font7.fntdata"/><Relationship Id="rId24" Type="http://schemas.openxmlformats.org/officeDocument/2006/relationships/slide" Target="slides/slide19.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31" Type="http://schemas.openxmlformats.org/officeDocument/2006/relationships/slide" Target="slides/slide126.xml"/><Relationship Id="rId152" Type="http://schemas.openxmlformats.org/officeDocument/2006/relationships/slide" Target="slides/slide147.xml"/><Relationship Id="rId173" Type="http://schemas.openxmlformats.org/officeDocument/2006/relationships/slide" Target="slides/slide168.xml"/><Relationship Id="rId194" Type="http://schemas.openxmlformats.org/officeDocument/2006/relationships/slide" Target="slides/slide189.xml"/><Relationship Id="rId208" Type="http://schemas.openxmlformats.org/officeDocument/2006/relationships/slide" Target="slides/slide203.xml"/><Relationship Id="rId229" Type="http://schemas.openxmlformats.org/officeDocument/2006/relationships/slide" Target="slides/slide224.xml"/><Relationship Id="rId240" Type="http://schemas.openxmlformats.org/officeDocument/2006/relationships/slide" Target="slides/slide235.xml"/><Relationship Id="rId261" Type="http://schemas.openxmlformats.org/officeDocument/2006/relationships/slide" Target="slides/slide256.xml"/><Relationship Id="rId14" Type="http://schemas.openxmlformats.org/officeDocument/2006/relationships/slide" Target="slides/slide9.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282" Type="http://schemas.openxmlformats.org/officeDocument/2006/relationships/slide" Target="slides/slide277.xml"/><Relationship Id="rId8" Type="http://schemas.openxmlformats.org/officeDocument/2006/relationships/slide" Target="slides/slide3.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163" Type="http://schemas.openxmlformats.org/officeDocument/2006/relationships/slide" Target="slides/slide158.xml"/><Relationship Id="rId184" Type="http://schemas.openxmlformats.org/officeDocument/2006/relationships/slide" Target="slides/slide179.xml"/><Relationship Id="rId219" Type="http://schemas.openxmlformats.org/officeDocument/2006/relationships/slide" Target="slides/slide214.xml"/><Relationship Id="rId230" Type="http://schemas.openxmlformats.org/officeDocument/2006/relationships/slide" Target="slides/slide225.xml"/><Relationship Id="rId251" Type="http://schemas.openxmlformats.org/officeDocument/2006/relationships/slide" Target="slides/slide246.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72" Type="http://schemas.openxmlformats.org/officeDocument/2006/relationships/slide" Target="slides/slide267.xml"/><Relationship Id="rId293" Type="http://schemas.openxmlformats.org/officeDocument/2006/relationships/tags" Target="tags/tag1.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 Id="rId174" Type="http://schemas.openxmlformats.org/officeDocument/2006/relationships/slide" Target="slides/slide169.xml"/><Relationship Id="rId195" Type="http://schemas.openxmlformats.org/officeDocument/2006/relationships/slide" Target="slides/slide190.xml"/><Relationship Id="rId209" Type="http://schemas.openxmlformats.org/officeDocument/2006/relationships/slide" Target="slides/slide204.xml"/><Relationship Id="rId220" Type="http://schemas.openxmlformats.org/officeDocument/2006/relationships/slide" Target="slides/slide215.xml"/><Relationship Id="rId241" Type="http://schemas.openxmlformats.org/officeDocument/2006/relationships/slide" Target="slides/slide236.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262" Type="http://schemas.openxmlformats.org/officeDocument/2006/relationships/slide" Target="slides/slide257.xml"/><Relationship Id="rId283" Type="http://schemas.openxmlformats.org/officeDocument/2006/relationships/slide" Target="slides/slide278.xml"/><Relationship Id="rId78" Type="http://schemas.openxmlformats.org/officeDocument/2006/relationships/slide" Target="slides/slide73.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64" Type="http://schemas.openxmlformats.org/officeDocument/2006/relationships/slide" Target="slides/slide159.xml"/><Relationship Id="rId185" Type="http://schemas.openxmlformats.org/officeDocument/2006/relationships/slide" Target="slides/slide180.xml"/><Relationship Id="rId9" Type="http://schemas.openxmlformats.org/officeDocument/2006/relationships/slide" Target="slides/slide4.xml"/><Relationship Id="rId210" Type="http://schemas.openxmlformats.org/officeDocument/2006/relationships/slide" Target="slides/slide205.xml"/><Relationship Id="rId26" Type="http://schemas.openxmlformats.org/officeDocument/2006/relationships/slide" Target="slides/slide21.xml"/><Relationship Id="rId231" Type="http://schemas.openxmlformats.org/officeDocument/2006/relationships/slide" Target="slides/slide226.xml"/><Relationship Id="rId252" Type="http://schemas.openxmlformats.org/officeDocument/2006/relationships/slide" Target="slides/slide247.xml"/><Relationship Id="rId273" Type="http://schemas.openxmlformats.org/officeDocument/2006/relationships/slide" Target="slides/slide268.xml"/><Relationship Id="rId294" Type="http://schemas.openxmlformats.org/officeDocument/2006/relationships/presProps" Target="presProps.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slide" Target="slides/slide149.xml"/><Relationship Id="rId175" Type="http://schemas.openxmlformats.org/officeDocument/2006/relationships/slide" Target="slides/slide170.xml"/><Relationship Id="rId196" Type="http://schemas.openxmlformats.org/officeDocument/2006/relationships/slide" Target="slides/slide191.xml"/><Relationship Id="rId200" Type="http://schemas.openxmlformats.org/officeDocument/2006/relationships/slide" Target="slides/slide195.xml"/><Relationship Id="rId16" Type="http://schemas.openxmlformats.org/officeDocument/2006/relationships/slide" Target="slides/slide11.xml"/><Relationship Id="rId221" Type="http://schemas.openxmlformats.org/officeDocument/2006/relationships/slide" Target="slides/slide216.xml"/><Relationship Id="rId242" Type="http://schemas.openxmlformats.org/officeDocument/2006/relationships/slide" Target="slides/slide237.xml"/><Relationship Id="rId263" Type="http://schemas.openxmlformats.org/officeDocument/2006/relationships/slide" Target="slides/slide258.xml"/><Relationship Id="rId284" Type="http://schemas.openxmlformats.org/officeDocument/2006/relationships/slide" Target="slides/slide279.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 Id="rId165" Type="http://schemas.openxmlformats.org/officeDocument/2006/relationships/slide" Target="slides/slide160.xml"/><Relationship Id="rId186" Type="http://schemas.openxmlformats.org/officeDocument/2006/relationships/slide" Target="slides/slide181.xml"/><Relationship Id="rId211" Type="http://schemas.openxmlformats.org/officeDocument/2006/relationships/slide" Target="slides/slide206.xml"/><Relationship Id="rId232" Type="http://schemas.openxmlformats.org/officeDocument/2006/relationships/slide" Target="slides/slide227.xml"/><Relationship Id="rId253" Type="http://schemas.openxmlformats.org/officeDocument/2006/relationships/slide" Target="slides/slide248.xml"/><Relationship Id="rId274" Type="http://schemas.openxmlformats.org/officeDocument/2006/relationships/slide" Target="slides/slide269.xml"/><Relationship Id="rId295" Type="http://schemas.openxmlformats.org/officeDocument/2006/relationships/viewProps" Target="viewProps.xml"/><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 Id="rId80" Type="http://schemas.openxmlformats.org/officeDocument/2006/relationships/slide" Target="slides/slide75.xml"/><Relationship Id="rId155" Type="http://schemas.openxmlformats.org/officeDocument/2006/relationships/slide" Target="slides/slide150.xml"/><Relationship Id="rId176" Type="http://schemas.openxmlformats.org/officeDocument/2006/relationships/slide" Target="slides/slide171.xml"/><Relationship Id="rId197" Type="http://schemas.openxmlformats.org/officeDocument/2006/relationships/slide" Target="slides/slide192.xml"/><Relationship Id="rId201" Type="http://schemas.openxmlformats.org/officeDocument/2006/relationships/slide" Target="slides/slide196.xml"/><Relationship Id="rId222" Type="http://schemas.openxmlformats.org/officeDocument/2006/relationships/slide" Target="slides/slide217.xml"/><Relationship Id="rId243" Type="http://schemas.openxmlformats.org/officeDocument/2006/relationships/slide" Target="slides/slide238.xml"/><Relationship Id="rId264" Type="http://schemas.openxmlformats.org/officeDocument/2006/relationships/slide" Target="slides/slide259.xml"/><Relationship Id="rId285" Type="http://schemas.openxmlformats.org/officeDocument/2006/relationships/slide" Target="slides/slide280.xml"/><Relationship Id="rId17" Type="http://schemas.openxmlformats.org/officeDocument/2006/relationships/slide" Target="slides/slide12.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24" Type="http://schemas.openxmlformats.org/officeDocument/2006/relationships/slide" Target="slides/slide119.xml"/><Relationship Id="rId70" Type="http://schemas.openxmlformats.org/officeDocument/2006/relationships/slide" Target="slides/slide65.xml"/><Relationship Id="rId91" Type="http://schemas.openxmlformats.org/officeDocument/2006/relationships/slide" Target="slides/slide86.xml"/><Relationship Id="rId145" Type="http://schemas.openxmlformats.org/officeDocument/2006/relationships/slide" Target="slides/slide140.xml"/><Relationship Id="rId166" Type="http://schemas.openxmlformats.org/officeDocument/2006/relationships/slide" Target="slides/slide161.xml"/><Relationship Id="rId187" Type="http://schemas.openxmlformats.org/officeDocument/2006/relationships/slide" Target="slides/slide182.xml"/><Relationship Id="rId1" Type="http://schemas.openxmlformats.org/officeDocument/2006/relationships/customXml" Target="../customXml/item1.xml"/><Relationship Id="rId212" Type="http://schemas.openxmlformats.org/officeDocument/2006/relationships/slide" Target="slides/slide207.xml"/><Relationship Id="rId233" Type="http://schemas.openxmlformats.org/officeDocument/2006/relationships/slide" Target="slides/slide228.xml"/><Relationship Id="rId254" Type="http://schemas.openxmlformats.org/officeDocument/2006/relationships/slide" Target="slides/slide249.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275" Type="http://schemas.openxmlformats.org/officeDocument/2006/relationships/slide" Target="slides/slide270.xml"/><Relationship Id="rId296" Type="http://schemas.openxmlformats.org/officeDocument/2006/relationships/theme" Target="theme/theme1.xml"/><Relationship Id="rId60" Type="http://schemas.openxmlformats.org/officeDocument/2006/relationships/slide" Target="slides/slide55.xml"/><Relationship Id="rId81" Type="http://schemas.openxmlformats.org/officeDocument/2006/relationships/slide" Target="slides/slide76.xml"/><Relationship Id="rId135" Type="http://schemas.openxmlformats.org/officeDocument/2006/relationships/slide" Target="slides/slide130.xml"/><Relationship Id="rId156" Type="http://schemas.openxmlformats.org/officeDocument/2006/relationships/slide" Target="slides/slide151.xml"/><Relationship Id="rId177" Type="http://schemas.openxmlformats.org/officeDocument/2006/relationships/slide" Target="slides/slide172.xml"/><Relationship Id="rId198" Type="http://schemas.openxmlformats.org/officeDocument/2006/relationships/slide" Target="slides/slide193.xml"/><Relationship Id="rId202" Type="http://schemas.openxmlformats.org/officeDocument/2006/relationships/slide" Target="slides/slide197.xml"/><Relationship Id="rId223" Type="http://schemas.openxmlformats.org/officeDocument/2006/relationships/slide" Target="slides/slide218.xml"/><Relationship Id="rId244" Type="http://schemas.openxmlformats.org/officeDocument/2006/relationships/slide" Target="slides/slide239.xml"/><Relationship Id="rId18" Type="http://schemas.openxmlformats.org/officeDocument/2006/relationships/slide" Target="slides/slide13.xml"/><Relationship Id="rId39" Type="http://schemas.openxmlformats.org/officeDocument/2006/relationships/slide" Target="slides/slide34.xml"/><Relationship Id="rId265" Type="http://schemas.openxmlformats.org/officeDocument/2006/relationships/slide" Target="slides/slide260.xml"/><Relationship Id="rId286" Type="http://schemas.openxmlformats.org/officeDocument/2006/relationships/font" Target="fonts/font1.fntdata"/><Relationship Id="rId50" Type="http://schemas.openxmlformats.org/officeDocument/2006/relationships/slide" Target="slides/slide45.xml"/><Relationship Id="rId104" Type="http://schemas.openxmlformats.org/officeDocument/2006/relationships/slide" Target="slides/slide99.xml"/><Relationship Id="rId125" Type="http://schemas.openxmlformats.org/officeDocument/2006/relationships/slide" Target="slides/slide120.xml"/><Relationship Id="rId146" Type="http://schemas.openxmlformats.org/officeDocument/2006/relationships/slide" Target="slides/slide141.xml"/><Relationship Id="rId167" Type="http://schemas.openxmlformats.org/officeDocument/2006/relationships/slide" Target="slides/slide162.xml"/><Relationship Id="rId188" Type="http://schemas.openxmlformats.org/officeDocument/2006/relationships/slide" Target="slides/slide183.xml"/><Relationship Id="rId71" Type="http://schemas.openxmlformats.org/officeDocument/2006/relationships/slide" Target="slides/slide66.xml"/><Relationship Id="rId92" Type="http://schemas.openxmlformats.org/officeDocument/2006/relationships/slide" Target="slides/slide87.xml"/><Relationship Id="rId213" Type="http://schemas.openxmlformats.org/officeDocument/2006/relationships/slide" Target="slides/slide208.xml"/><Relationship Id="rId234" Type="http://schemas.openxmlformats.org/officeDocument/2006/relationships/slide" Target="slides/slide229.xml"/><Relationship Id="rId2" Type="http://schemas.openxmlformats.org/officeDocument/2006/relationships/customXml" Target="../customXml/item2.xml"/><Relationship Id="rId29" Type="http://schemas.openxmlformats.org/officeDocument/2006/relationships/slide" Target="slides/slide24.xml"/><Relationship Id="rId255" Type="http://schemas.openxmlformats.org/officeDocument/2006/relationships/slide" Target="slides/slide250.xml"/><Relationship Id="rId276" Type="http://schemas.openxmlformats.org/officeDocument/2006/relationships/slide" Target="slides/slide271.xml"/><Relationship Id="rId297" Type="http://schemas.openxmlformats.org/officeDocument/2006/relationships/tableStyles" Target="tableStyles.xml"/><Relationship Id="rId40" Type="http://schemas.openxmlformats.org/officeDocument/2006/relationships/slide" Target="slides/slide35.xml"/><Relationship Id="rId115" Type="http://schemas.openxmlformats.org/officeDocument/2006/relationships/slide" Target="slides/slide110.xml"/><Relationship Id="rId136" Type="http://schemas.openxmlformats.org/officeDocument/2006/relationships/slide" Target="slides/slide131.xml"/><Relationship Id="rId157" Type="http://schemas.openxmlformats.org/officeDocument/2006/relationships/slide" Target="slides/slide152.xml"/><Relationship Id="rId178" Type="http://schemas.openxmlformats.org/officeDocument/2006/relationships/slide" Target="slides/slide173.xml"/><Relationship Id="rId61" Type="http://schemas.openxmlformats.org/officeDocument/2006/relationships/slide" Target="slides/slide56.xml"/><Relationship Id="rId82" Type="http://schemas.openxmlformats.org/officeDocument/2006/relationships/slide" Target="slides/slide77.xml"/><Relationship Id="rId199" Type="http://schemas.openxmlformats.org/officeDocument/2006/relationships/slide" Target="slides/slide194.xml"/><Relationship Id="rId203" Type="http://schemas.openxmlformats.org/officeDocument/2006/relationships/slide" Target="slides/slide198.xml"/><Relationship Id="rId19" Type="http://schemas.openxmlformats.org/officeDocument/2006/relationships/slide" Target="slides/slide14.xml"/><Relationship Id="rId224" Type="http://schemas.openxmlformats.org/officeDocument/2006/relationships/slide" Target="slides/slide219.xml"/><Relationship Id="rId245" Type="http://schemas.openxmlformats.org/officeDocument/2006/relationships/slide" Target="slides/slide240.xml"/><Relationship Id="rId266" Type="http://schemas.openxmlformats.org/officeDocument/2006/relationships/slide" Target="slides/slide261.xml"/><Relationship Id="rId287" Type="http://schemas.openxmlformats.org/officeDocument/2006/relationships/font" Target="fonts/font2.fntdata"/><Relationship Id="rId30" Type="http://schemas.openxmlformats.org/officeDocument/2006/relationships/slide" Target="slides/slide2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168" Type="http://schemas.openxmlformats.org/officeDocument/2006/relationships/slide" Target="slides/slide16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189" Type="http://schemas.openxmlformats.org/officeDocument/2006/relationships/slide" Target="slides/slide184.xml"/><Relationship Id="rId3" Type="http://schemas.openxmlformats.org/officeDocument/2006/relationships/customXml" Target="../customXml/item3.xml"/><Relationship Id="rId214" Type="http://schemas.openxmlformats.org/officeDocument/2006/relationships/slide" Target="slides/slide209.xml"/><Relationship Id="rId235" Type="http://schemas.openxmlformats.org/officeDocument/2006/relationships/slide" Target="slides/slide230.xml"/><Relationship Id="rId256" Type="http://schemas.openxmlformats.org/officeDocument/2006/relationships/slide" Target="slides/slide251.xml"/><Relationship Id="rId277" Type="http://schemas.openxmlformats.org/officeDocument/2006/relationships/slide" Target="slides/slide272.xml"/><Relationship Id="rId298" Type="http://schemas.microsoft.com/office/2016/11/relationships/changesInfo" Target="changesInfos/changesInfo1.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179" Type="http://schemas.openxmlformats.org/officeDocument/2006/relationships/slide" Target="slides/slide174.xml"/><Relationship Id="rId190" Type="http://schemas.openxmlformats.org/officeDocument/2006/relationships/slide" Target="slides/slide185.xml"/><Relationship Id="rId204" Type="http://schemas.openxmlformats.org/officeDocument/2006/relationships/slide" Target="slides/slide199.xml"/><Relationship Id="rId225" Type="http://schemas.openxmlformats.org/officeDocument/2006/relationships/slide" Target="slides/slide220.xml"/><Relationship Id="rId246" Type="http://schemas.openxmlformats.org/officeDocument/2006/relationships/slide" Target="slides/slide241.xml"/><Relationship Id="rId267" Type="http://schemas.openxmlformats.org/officeDocument/2006/relationships/slide" Target="slides/slide262.xml"/><Relationship Id="rId288" Type="http://schemas.openxmlformats.org/officeDocument/2006/relationships/font" Target="fonts/font3.fntdata"/><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94" Type="http://schemas.openxmlformats.org/officeDocument/2006/relationships/slide" Target="slides/slide89.xml"/><Relationship Id="rId148" Type="http://schemas.openxmlformats.org/officeDocument/2006/relationships/slide" Target="slides/slide143.xml"/><Relationship Id="rId169" Type="http://schemas.openxmlformats.org/officeDocument/2006/relationships/slide" Target="slides/slide164.xml"/><Relationship Id="rId4" Type="http://schemas.openxmlformats.org/officeDocument/2006/relationships/slideMaster" Target="slideMasters/slideMaster1.xml"/><Relationship Id="rId180" Type="http://schemas.openxmlformats.org/officeDocument/2006/relationships/slide" Target="slides/slide175.xml"/><Relationship Id="rId215" Type="http://schemas.openxmlformats.org/officeDocument/2006/relationships/slide" Target="slides/slide210.xml"/><Relationship Id="rId236" Type="http://schemas.openxmlformats.org/officeDocument/2006/relationships/slide" Target="slides/slide231.xml"/><Relationship Id="rId257" Type="http://schemas.openxmlformats.org/officeDocument/2006/relationships/slide" Target="slides/slide252.xml"/><Relationship Id="rId278" Type="http://schemas.openxmlformats.org/officeDocument/2006/relationships/slide" Target="slides/slide273.xml"/><Relationship Id="rId42" Type="http://schemas.openxmlformats.org/officeDocument/2006/relationships/slide" Target="slides/slide37.xml"/><Relationship Id="rId84" Type="http://schemas.openxmlformats.org/officeDocument/2006/relationships/slide" Target="slides/slide79.xml"/><Relationship Id="rId138" Type="http://schemas.openxmlformats.org/officeDocument/2006/relationships/slide" Target="slides/slide133.xml"/><Relationship Id="rId191" Type="http://schemas.openxmlformats.org/officeDocument/2006/relationships/slide" Target="slides/slide186.xml"/><Relationship Id="rId205" Type="http://schemas.openxmlformats.org/officeDocument/2006/relationships/slide" Target="slides/slide200.xml"/><Relationship Id="rId247" Type="http://schemas.openxmlformats.org/officeDocument/2006/relationships/slide" Target="slides/slide242.xml"/><Relationship Id="rId107" Type="http://schemas.openxmlformats.org/officeDocument/2006/relationships/slide" Target="slides/slide102.xml"/><Relationship Id="rId289" Type="http://schemas.openxmlformats.org/officeDocument/2006/relationships/font" Target="fonts/font4.fntdata"/><Relationship Id="rId11" Type="http://schemas.openxmlformats.org/officeDocument/2006/relationships/slide" Target="slides/slide6.xml"/><Relationship Id="rId53" Type="http://schemas.openxmlformats.org/officeDocument/2006/relationships/slide" Target="slides/slide48.xml"/><Relationship Id="rId149" Type="http://schemas.openxmlformats.org/officeDocument/2006/relationships/slide" Target="slides/slide144.xml"/><Relationship Id="rId95" Type="http://schemas.openxmlformats.org/officeDocument/2006/relationships/slide" Target="slides/slide90.xml"/><Relationship Id="rId160" Type="http://schemas.openxmlformats.org/officeDocument/2006/relationships/slide" Target="slides/slide155.xml"/><Relationship Id="rId216" Type="http://schemas.openxmlformats.org/officeDocument/2006/relationships/slide" Target="slides/slide211.xml"/><Relationship Id="rId258" Type="http://schemas.openxmlformats.org/officeDocument/2006/relationships/slide" Target="slides/slide253.xml"/><Relationship Id="rId22" Type="http://schemas.openxmlformats.org/officeDocument/2006/relationships/slide" Target="slides/slide17.xml"/><Relationship Id="rId64" Type="http://schemas.openxmlformats.org/officeDocument/2006/relationships/slide" Target="slides/slide59.xml"/><Relationship Id="rId118" Type="http://schemas.openxmlformats.org/officeDocument/2006/relationships/slide" Target="slides/slide113.xml"/><Relationship Id="rId171" Type="http://schemas.openxmlformats.org/officeDocument/2006/relationships/slide" Target="slides/slide166.xml"/><Relationship Id="rId227" Type="http://schemas.openxmlformats.org/officeDocument/2006/relationships/slide" Target="slides/slide222.xml"/><Relationship Id="rId269" Type="http://schemas.openxmlformats.org/officeDocument/2006/relationships/slide" Target="slides/slide264.xml"/><Relationship Id="rId33" Type="http://schemas.openxmlformats.org/officeDocument/2006/relationships/slide" Target="slides/slide28.xml"/><Relationship Id="rId129" Type="http://schemas.openxmlformats.org/officeDocument/2006/relationships/slide" Target="slides/slide124.xml"/><Relationship Id="rId280" Type="http://schemas.openxmlformats.org/officeDocument/2006/relationships/slide" Target="slides/slide27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an Guerrero" userId="1f3c2090-23d4-4586-97db-579ffc9c77e2" providerId="ADAL" clId="{878D42B4-0F2A-4A64-A074-F50E7A773312}"/>
    <pc:docChg chg="addSld modSld sldOrd">
      <pc:chgData name="Juan Guerrero" userId="1f3c2090-23d4-4586-97db-579ffc9c77e2" providerId="ADAL" clId="{878D42B4-0F2A-4A64-A074-F50E7A773312}" dt="2023-11-16T16:01:51.270" v="41"/>
      <pc:docMkLst>
        <pc:docMk/>
      </pc:docMkLst>
      <pc:sldChg chg="add">
        <pc:chgData name="Juan Guerrero" userId="1f3c2090-23d4-4586-97db-579ffc9c77e2" providerId="ADAL" clId="{878D42B4-0F2A-4A64-A074-F50E7A773312}" dt="2023-11-16T16:00:26.610" v="34"/>
        <pc:sldMkLst>
          <pc:docMk/>
          <pc:sldMk cId="0" sldId="271"/>
        </pc:sldMkLst>
      </pc:sldChg>
      <pc:sldChg chg="add">
        <pc:chgData name="Juan Guerrero" userId="1f3c2090-23d4-4586-97db-579ffc9c77e2" providerId="ADAL" clId="{878D42B4-0F2A-4A64-A074-F50E7A773312}" dt="2023-11-16T16:00:41.666" v="35"/>
        <pc:sldMkLst>
          <pc:docMk/>
          <pc:sldMk cId="0" sldId="272"/>
        </pc:sldMkLst>
      </pc:sldChg>
      <pc:sldChg chg="add">
        <pc:chgData name="Juan Guerrero" userId="1f3c2090-23d4-4586-97db-579ffc9c77e2" providerId="ADAL" clId="{878D42B4-0F2A-4A64-A074-F50E7A773312}" dt="2023-11-16T16:00:41.666" v="35"/>
        <pc:sldMkLst>
          <pc:docMk/>
          <pc:sldMk cId="0" sldId="273"/>
        </pc:sldMkLst>
      </pc:sldChg>
      <pc:sldChg chg="add">
        <pc:chgData name="Juan Guerrero" userId="1f3c2090-23d4-4586-97db-579ffc9c77e2" providerId="ADAL" clId="{878D42B4-0F2A-4A64-A074-F50E7A773312}" dt="2023-11-16T16:00:41.666" v="35"/>
        <pc:sldMkLst>
          <pc:docMk/>
          <pc:sldMk cId="0" sldId="274"/>
        </pc:sldMkLst>
      </pc:sldChg>
      <pc:sldChg chg="add">
        <pc:chgData name="Juan Guerrero" userId="1f3c2090-23d4-4586-97db-579ffc9c77e2" providerId="ADAL" clId="{878D42B4-0F2A-4A64-A074-F50E7A773312}" dt="2023-11-16T16:00:41.666" v="35"/>
        <pc:sldMkLst>
          <pc:docMk/>
          <pc:sldMk cId="0" sldId="275"/>
        </pc:sldMkLst>
      </pc:sldChg>
      <pc:sldChg chg="add">
        <pc:chgData name="Juan Guerrero" userId="1f3c2090-23d4-4586-97db-579ffc9c77e2" providerId="ADAL" clId="{878D42B4-0F2A-4A64-A074-F50E7A773312}" dt="2023-11-16T16:00:52.684" v="36"/>
        <pc:sldMkLst>
          <pc:docMk/>
          <pc:sldMk cId="0" sldId="276"/>
        </pc:sldMkLst>
      </pc:sldChg>
      <pc:sldChg chg="add">
        <pc:chgData name="Juan Guerrero" userId="1f3c2090-23d4-4586-97db-579ffc9c77e2" providerId="ADAL" clId="{878D42B4-0F2A-4A64-A074-F50E7A773312}" dt="2023-11-16T16:00:52.684" v="36"/>
        <pc:sldMkLst>
          <pc:docMk/>
          <pc:sldMk cId="0" sldId="277"/>
        </pc:sldMkLst>
      </pc:sldChg>
      <pc:sldChg chg="add">
        <pc:chgData name="Juan Guerrero" userId="1f3c2090-23d4-4586-97db-579ffc9c77e2" providerId="ADAL" clId="{878D42B4-0F2A-4A64-A074-F50E7A773312}" dt="2023-11-16T16:00:52.684" v="36"/>
        <pc:sldMkLst>
          <pc:docMk/>
          <pc:sldMk cId="0" sldId="278"/>
        </pc:sldMkLst>
      </pc:sldChg>
      <pc:sldChg chg="add">
        <pc:chgData name="Juan Guerrero" userId="1f3c2090-23d4-4586-97db-579ffc9c77e2" providerId="ADAL" clId="{878D42B4-0F2A-4A64-A074-F50E7A773312}" dt="2023-11-16T16:00:52.684" v="36"/>
        <pc:sldMkLst>
          <pc:docMk/>
          <pc:sldMk cId="0" sldId="279"/>
        </pc:sldMkLst>
      </pc:sldChg>
      <pc:sldChg chg="add">
        <pc:chgData name="Juan Guerrero" userId="1f3c2090-23d4-4586-97db-579ffc9c77e2" providerId="ADAL" clId="{878D42B4-0F2A-4A64-A074-F50E7A773312}" dt="2023-11-16T16:00:52.684" v="36"/>
        <pc:sldMkLst>
          <pc:docMk/>
          <pc:sldMk cId="0" sldId="280"/>
        </pc:sldMkLst>
      </pc:sldChg>
      <pc:sldChg chg="add">
        <pc:chgData name="Juan Guerrero" userId="1f3c2090-23d4-4586-97db-579ffc9c77e2" providerId="ADAL" clId="{878D42B4-0F2A-4A64-A074-F50E7A773312}" dt="2023-11-16T16:00:52.684" v="36"/>
        <pc:sldMkLst>
          <pc:docMk/>
          <pc:sldMk cId="0" sldId="281"/>
        </pc:sldMkLst>
      </pc:sldChg>
      <pc:sldChg chg="add">
        <pc:chgData name="Juan Guerrero" userId="1f3c2090-23d4-4586-97db-579ffc9c77e2" providerId="ADAL" clId="{878D42B4-0F2A-4A64-A074-F50E7A773312}" dt="2023-11-16T16:00:52.684" v="36"/>
        <pc:sldMkLst>
          <pc:docMk/>
          <pc:sldMk cId="0" sldId="282"/>
        </pc:sldMkLst>
      </pc:sldChg>
      <pc:sldChg chg="add">
        <pc:chgData name="Juan Guerrero" userId="1f3c2090-23d4-4586-97db-579ffc9c77e2" providerId="ADAL" clId="{878D42B4-0F2A-4A64-A074-F50E7A773312}" dt="2023-11-16T16:00:52.684" v="36"/>
        <pc:sldMkLst>
          <pc:docMk/>
          <pc:sldMk cId="0" sldId="283"/>
        </pc:sldMkLst>
      </pc:sldChg>
      <pc:sldChg chg="add">
        <pc:chgData name="Juan Guerrero" userId="1f3c2090-23d4-4586-97db-579ffc9c77e2" providerId="ADAL" clId="{878D42B4-0F2A-4A64-A074-F50E7A773312}" dt="2023-11-16T16:00:52.684" v="36"/>
        <pc:sldMkLst>
          <pc:docMk/>
          <pc:sldMk cId="0" sldId="284"/>
        </pc:sldMkLst>
      </pc:sldChg>
      <pc:sldChg chg="add">
        <pc:chgData name="Juan Guerrero" userId="1f3c2090-23d4-4586-97db-579ffc9c77e2" providerId="ADAL" clId="{878D42B4-0F2A-4A64-A074-F50E7A773312}" dt="2023-11-16T16:00:52.684" v="36"/>
        <pc:sldMkLst>
          <pc:docMk/>
          <pc:sldMk cId="0" sldId="285"/>
        </pc:sldMkLst>
      </pc:sldChg>
      <pc:sldChg chg="add">
        <pc:chgData name="Juan Guerrero" userId="1f3c2090-23d4-4586-97db-579ffc9c77e2" providerId="ADAL" clId="{878D42B4-0F2A-4A64-A074-F50E7A773312}" dt="2023-11-16T16:00:52.684" v="36"/>
        <pc:sldMkLst>
          <pc:docMk/>
          <pc:sldMk cId="0" sldId="286"/>
        </pc:sldMkLst>
      </pc:sldChg>
      <pc:sldChg chg="add">
        <pc:chgData name="Juan Guerrero" userId="1f3c2090-23d4-4586-97db-579ffc9c77e2" providerId="ADAL" clId="{878D42B4-0F2A-4A64-A074-F50E7A773312}" dt="2023-11-16T16:00:52.684" v="36"/>
        <pc:sldMkLst>
          <pc:docMk/>
          <pc:sldMk cId="0" sldId="287"/>
        </pc:sldMkLst>
      </pc:sldChg>
      <pc:sldChg chg="add">
        <pc:chgData name="Juan Guerrero" userId="1f3c2090-23d4-4586-97db-579ffc9c77e2" providerId="ADAL" clId="{878D42B4-0F2A-4A64-A074-F50E7A773312}" dt="2023-11-16T16:01:13.225" v="38"/>
        <pc:sldMkLst>
          <pc:docMk/>
          <pc:sldMk cId="0" sldId="288"/>
        </pc:sldMkLst>
      </pc:sldChg>
      <pc:sldChg chg="add">
        <pc:chgData name="Juan Guerrero" userId="1f3c2090-23d4-4586-97db-579ffc9c77e2" providerId="ADAL" clId="{878D42B4-0F2A-4A64-A074-F50E7A773312}" dt="2023-11-16T16:01:13.225" v="38"/>
        <pc:sldMkLst>
          <pc:docMk/>
          <pc:sldMk cId="0" sldId="289"/>
        </pc:sldMkLst>
      </pc:sldChg>
      <pc:sldChg chg="add">
        <pc:chgData name="Juan Guerrero" userId="1f3c2090-23d4-4586-97db-579ffc9c77e2" providerId="ADAL" clId="{878D42B4-0F2A-4A64-A074-F50E7A773312}" dt="2023-11-16T16:01:13.225" v="38"/>
        <pc:sldMkLst>
          <pc:docMk/>
          <pc:sldMk cId="0" sldId="290"/>
        </pc:sldMkLst>
      </pc:sldChg>
      <pc:sldChg chg="add">
        <pc:chgData name="Juan Guerrero" userId="1f3c2090-23d4-4586-97db-579ffc9c77e2" providerId="ADAL" clId="{878D42B4-0F2A-4A64-A074-F50E7A773312}" dt="2023-11-16T16:01:13.225" v="38"/>
        <pc:sldMkLst>
          <pc:docMk/>
          <pc:sldMk cId="0" sldId="291"/>
        </pc:sldMkLst>
      </pc:sldChg>
      <pc:sldChg chg="add">
        <pc:chgData name="Juan Guerrero" userId="1f3c2090-23d4-4586-97db-579ffc9c77e2" providerId="ADAL" clId="{878D42B4-0F2A-4A64-A074-F50E7A773312}" dt="2023-11-16T16:01:13.225" v="38"/>
        <pc:sldMkLst>
          <pc:docMk/>
          <pc:sldMk cId="0" sldId="292"/>
        </pc:sldMkLst>
      </pc:sldChg>
      <pc:sldChg chg="add">
        <pc:chgData name="Juan Guerrero" userId="1f3c2090-23d4-4586-97db-579ffc9c77e2" providerId="ADAL" clId="{878D42B4-0F2A-4A64-A074-F50E7A773312}" dt="2023-11-16T16:01:13.225" v="38"/>
        <pc:sldMkLst>
          <pc:docMk/>
          <pc:sldMk cId="0" sldId="293"/>
        </pc:sldMkLst>
      </pc:sldChg>
      <pc:sldChg chg="add">
        <pc:chgData name="Juan Guerrero" userId="1f3c2090-23d4-4586-97db-579ffc9c77e2" providerId="ADAL" clId="{878D42B4-0F2A-4A64-A074-F50E7A773312}" dt="2023-11-16T16:01:13.225" v="38"/>
        <pc:sldMkLst>
          <pc:docMk/>
          <pc:sldMk cId="3227528508" sldId="294"/>
        </pc:sldMkLst>
      </pc:sldChg>
      <pc:sldChg chg="add">
        <pc:chgData name="Juan Guerrero" userId="1f3c2090-23d4-4586-97db-579ffc9c77e2" providerId="ADAL" clId="{878D42B4-0F2A-4A64-A074-F50E7A773312}" dt="2023-11-16T16:01:25.153" v="39"/>
        <pc:sldMkLst>
          <pc:docMk/>
          <pc:sldMk cId="0" sldId="295"/>
        </pc:sldMkLst>
      </pc:sldChg>
      <pc:sldChg chg="add">
        <pc:chgData name="Juan Guerrero" userId="1f3c2090-23d4-4586-97db-579ffc9c77e2" providerId="ADAL" clId="{878D42B4-0F2A-4A64-A074-F50E7A773312}" dt="2023-11-16T16:01:25.153" v="39"/>
        <pc:sldMkLst>
          <pc:docMk/>
          <pc:sldMk cId="0" sldId="296"/>
        </pc:sldMkLst>
      </pc:sldChg>
      <pc:sldChg chg="add">
        <pc:chgData name="Juan Guerrero" userId="1f3c2090-23d4-4586-97db-579ffc9c77e2" providerId="ADAL" clId="{878D42B4-0F2A-4A64-A074-F50E7A773312}" dt="2023-11-16T16:01:25.153" v="39"/>
        <pc:sldMkLst>
          <pc:docMk/>
          <pc:sldMk cId="0" sldId="297"/>
        </pc:sldMkLst>
      </pc:sldChg>
      <pc:sldChg chg="add">
        <pc:chgData name="Juan Guerrero" userId="1f3c2090-23d4-4586-97db-579ffc9c77e2" providerId="ADAL" clId="{878D42B4-0F2A-4A64-A074-F50E7A773312}" dt="2023-11-16T16:01:25.153" v="39"/>
        <pc:sldMkLst>
          <pc:docMk/>
          <pc:sldMk cId="0" sldId="298"/>
        </pc:sldMkLst>
      </pc:sldChg>
      <pc:sldChg chg="add">
        <pc:chgData name="Juan Guerrero" userId="1f3c2090-23d4-4586-97db-579ffc9c77e2" providerId="ADAL" clId="{878D42B4-0F2A-4A64-A074-F50E7A773312}" dt="2023-11-16T16:01:25.153" v="39"/>
        <pc:sldMkLst>
          <pc:docMk/>
          <pc:sldMk cId="0" sldId="299"/>
        </pc:sldMkLst>
      </pc:sldChg>
      <pc:sldChg chg="add">
        <pc:chgData name="Juan Guerrero" userId="1f3c2090-23d4-4586-97db-579ffc9c77e2" providerId="ADAL" clId="{878D42B4-0F2A-4A64-A074-F50E7A773312}" dt="2023-11-16T16:01:25.153" v="39"/>
        <pc:sldMkLst>
          <pc:docMk/>
          <pc:sldMk cId="3375442833" sldId="300"/>
        </pc:sldMkLst>
      </pc:sldChg>
      <pc:sldChg chg="modSp add mod ord">
        <pc:chgData name="Juan Guerrero" userId="1f3c2090-23d4-4586-97db-579ffc9c77e2" providerId="ADAL" clId="{878D42B4-0F2A-4A64-A074-F50E7A773312}" dt="2023-11-16T16:00:10.914" v="33" actId="20577"/>
        <pc:sldMkLst>
          <pc:docMk/>
          <pc:sldMk cId="0" sldId="394"/>
        </pc:sldMkLst>
        <pc:spChg chg="mod">
          <ac:chgData name="Juan Guerrero" userId="1f3c2090-23d4-4586-97db-579ffc9c77e2" providerId="ADAL" clId="{878D42B4-0F2A-4A64-A074-F50E7A773312}" dt="2023-11-16T16:00:10.914" v="33" actId="20577"/>
          <ac:spMkLst>
            <pc:docMk/>
            <pc:sldMk cId="0" sldId="394"/>
            <ac:spMk id="2" creationId="{00000000-0000-0000-0000-000000000000}"/>
          </ac:spMkLst>
        </pc:spChg>
        <pc:spChg chg="mod">
          <ac:chgData name="Juan Guerrero" userId="1f3c2090-23d4-4586-97db-579ffc9c77e2" providerId="ADAL" clId="{878D42B4-0F2A-4A64-A074-F50E7A773312}" dt="2023-11-16T16:00:04.357" v="4" actId="20577"/>
          <ac:spMkLst>
            <pc:docMk/>
            <pc:sldMk cId="0" sldId="394"/>
            <ac:spMk id="10" creationId="{2C1C1084-3580-3A1B-C1A6-07237DD88BD8}"/>
          </ac:spMkLst>
        </pc:spChg>
      </pc:sldChg>
      <pc:sldChg chg="add">
        <pc:chgData name="Juan Guerrero" userId="1f3c2090-23d4-4586-97db-579ffc9c77e2" providerId="ADAL" clId="{878D42B4-0F2A-4A64-A074-F50E7A773312}" dt="2023-11-16T16:00:26.610" v="34"/>
        <pc:sldMkLst>
          <pc:docMk/>
          <pc:sldMk cId="0" sldId="395"/>
        </pc:sldMkLst>
      </pc:sldChg>
      <pc:sldChg chg="add">
        <pc:chgData name="Juan Guerrero" userId="1f3c2090-23d4-4586-97db-579ffc9c77e2" providerId="ADAL" clId="{878D42B4-0F2A-4A64-A074-F50E7A773312}" dt="2023-11-16T16:00:26.610" v="34"/>
        <pc:sldMkLst>
          <pc:docMk/>
          <pc:sldMk cId="0" sldId="396"/>
        </pc:sldMkLst>
      </pc:sldChg>
      <pc:sldChg chg="add">
        <pc:chgData name="Juan Guerrero" userId="1f3c2090-23d4-4586-97db-579ffc9c77e2" providerId="ADAL" clId="{878D42B4-0F2A-4A64-A074-F50E7A773312}" dt="2023-11-16T16:00:26.610" v="34"/>
        <pc:sldMkLst>
          <pc:docMk/>
          <pc:sldMk cId="0" sldId="397"/>
        </pc:sldMkLst>
      </pc:sldChg>
      <pc:sldChg chg="add">
        <pc:chgData name="Juan Guerrero" userId="1f3c2090-23d4-4586-97db-579ffc9c77e2" providerId="ADAL" clId="{878D42B4-0F2A-4A64-A074-F50E7A773312}" dt="2023-11-16T16:00:26.610" v="34"/>
        <pc:sldMkLst>
          <pc:docMk/>
          <pc:sldMk cId="0" sldId="398"/>
        </pc:sldMkLst>
      </pc:sldChg>
      <pc:sldChg chg="add">
        <pc:chgData name="Juan Guerrero" userId="1f3c2090-23d4-4586-97db-579ffc9c77e2" providerId="ADAL" clId="{878D42B4-0F2A-4A64-A074-F50E7A773312}" dt="2023-11-16T16:00:26.610" v="34"/>
        <pc:sldMkLst>
          <pc:docMk/>
          <pc:sldMk cId="0" sldId="399"/>
        </pc:sldMkLst>
      </pc:sldChg>
      <pc:sldChg chg="add">
        <pc:chgData name="Juan Guerrero" userId="1f3c2090-23d4-4586-97db-579ffc9c77e2" providerId="ADAL" clId="{878D42B4-0F2A-4A64-A074-F50E7A773312}" dt="2023-11-16T16:00:26.610" v="34"/>
        <pc:sldMkLst>
          <pc:docMk/>
          <pc:sldMk cId="0" sldId="400"/>
        </pc:sldMkLst>
      </pc:sldChg>
      <pc:sldChg chg="add">
        <pc:chgData name="Juan Guerrero" userId="1f3c2090-23d4-4586-97db-579ffc9c77e2" providerId="ADAL" clId="{878D42B4-0F2A-4A64-A074-F50E7A773312}" dt="2023-11-16T16:00:26.610" v="34"/>
        <pc:sldMkLst>
          <pc:docMk/>
          <pc:sldMk cId="0" sldId="401"/>
        </pc:sldMkLst>
      </pc:sldChg>
      <pc:sldChg chg="add">
        <pc:chgData name="Juan Guerrero" userId="1f3c2090-23d4-4586-97db-579ffc9c77e2" providerId="ADAL" clId="{878D42B4-0F2A-4A64-A074-F50E7A773312}" dt="2023-11-16T16:00:26.610" v="34"/>
        <pc:sldMkLst>
          <pc:docMk/>
          <pc:sldMk cId="0" sldId="402"/>
        </pc:sldMkLst>
      </pc:sldChg>
      <pc:sldChg chg="add">
        <pc:chgData name="Juan Guerrero" userId="1f3c2090-23d4-4586-97db-579ffc9c77e2" providerId="ADAL" clId="{878D42B4-0F2A-4A64-A074-F50E7A773312}" dt="2023-11-16T16:00:26.610" v="34"/>
        <pc:sldMkLst>
          <pc:docMk/>
          <pc:sldMk cId="0" sldId="403"/>
        </pc:sldMkLst>
      </pc:sldChg>
      <pc:sldChg chg="add">
        <pc:chgData name="Juan Guerrero" userId="1f3c2090-23d4-4586-97db-579ffc9c77e2" providerId="ADAL" clId="{878D42B4-0F2A-4A64-A074-F50E7A773312}" dt="2023-11-16T16:00:26.610" v="34"/>
        <pc:sldMkLst>
          <pc:docMk/>
          <pc:sldMk cId="0" sldId="404"/>
        </pc:sldMkLst>
      </pc:sldChg>
      <pc:sldChg chg="add">
        <pc:chgData name="Juan Guerrero" userId="1f3c2090-23d4-4586-97db-579ffc9c77e2" providerId="ADAL" clId="{878D42B4-0F2A-4A64-A074-F50E7A773312}" dt="2023-11-16T16:00:26.610" v="34"/>
        <pc:sldMkLst>
          <pc:docMk/>
          <pc:sldMk cId="0" sldId="405"/>
        </pc:sldMkLst>
      </pc:sldChg>
      <pc:sldChg chg="add">
        <pc:chgData name="Juan Guerrero" userId="1f3c2090-23d4-4586-97db-579ffc9c77e2" providerId="ADAL" clId="{878D42B4-0F2A-4A64-A074-F50E7A773312}" dt="2023-11-16T16:00:26.610" v="34"/>
        <pc:sldMkLst>
          <pc:docMk/>
          <pc:sldMk cId="0" sldId="406"/>
        </pc:sldMkLst>
      </pc:sldChg>
      <pc:sldChg chg="add">
        <pc:chgData name="Juan Guerrero" userId="1f3c2090-23d4-4586-97db-579ffc9c77e2" providerId="ADAL" clId="{878D42B4-0F2A-4A64-A074-F50E7A773312}" dt="2023-11-16T16:00:26.610" v="34"/>
        <pc:sldMkLst>
          <pc:docMk/>
          <pc:sldMk cId="0" sldId="407"/>
        </pc:sldMkLst>
      </pc:sldChg>
      <pc:sldChg chg="add">
        <pc:chgData name="Juan Guerrero" userId="1f3c2090-23d4-4586-97db-579ffc9c77e2" providerId="ADAL" clId="{878D42B4-0F2A-4A64-A074-F50E7A773312}" dt="2023-11-16T16:00:26.610" v="34"/>
        <pc:sldMkLst>
          <pc:docMk/>
          <pc:sldMk cId="0" sldId="408"/>
        </pc:sldMkLst>
      </pc:sldChg>
      <pc:sldChg chg="add">
        <pc:chgData name="Juan Guerrero" userId="1f3c2090-23d4-4586-97db-579ffc9c77e2" providerId="ADAL" clId="{878D42B4-0F2A-4A64-A074-F50E7A773312}" dt="2023-11-16T16:00:26.610" v="34"/>
        <pc:sldMkLst>
          <pc:docMk/>
          <pc:sldMk cId="0" sldId="409"/>
        </pc:sldMkLst>
      </pc:sldChg>
      <pc:sldChg chg="add">
        <pc:chgData name="Juan Guerrero" userId="1f3c2090-23d4-4586-97db-579ffc9c77e2" providerId="ADAL" clId="{878D42B4-0F2A-4A64-A074-F50E7A773312}" dt="2023-11-16T16:00:41.666" v="35"/>
        <pc:sldMkLst>
          <pc:docMk/>
          <pc:sldMk cId="0" sldId="410"/>
        </pc:sldMkLst>
      </pc:sldChg>
      <pc:sldChg chg="add">
        <pc:chgData name="Juan Guerrero" userId="1f3c2090-23d4-4586-97db-579ffc9c77e2" providerId="ADAL" clId="{878D42B4-0F2A-4A64-A074-F50E7A773312}" dt="2023-11-16T16:00:41.666" v="35"/>
        <pc:sldMkLst>
          <pc:docMk/>
          <pc:sldMk cId="0" sldId="411"/>
        </pc:sldMkLst>
      </pc:sldChg>
      <pc:sldChg chg="add">
        <pc:chgData name="Juan Guerrero" userId="1f3c2090-23d4-4586-97db-579ffc9c77e2" providerId="ADAL" clId="{878D42B4-0F2A-4A64-A074-F50E7A773312}" dt="2023-11-16T16:00:41.666" v="35"/>
        <pc:sldMkLst>
          <pc:docMk/>
          <pc:sldMk cId="0" sldId="412"/>
        </pc:sldMkLst>
      </pc:sldChg>
      <pc:sldChg chg="add">
        <pc:chgData name="Juan Guerrero" userId="1f3c2090-23d4-4586-97db-579ffc9c77e2" providerId="ADAL" clId="{878D42B4-0F2A-4A64-A074-F50E7A773312}" dt="2023-11-16T16:00:41.666" v="35"/>
        <pc:sldMkLst>
          <pc:docMk/>
          <pc:sldMk cId="0" sldId="413"/>
        </pc:sldMkLst>
      </pc:sldChg>
      <pc:sldChg chg="add">
        <pc:chgData name="Juan Guerrero" userId="1f3c2090-23d4-4586-97db-579ffc9c77e2" providerId="ADAL" clId="{878D42B4-0F2A-4A64-A074-F50E7A773312}" dt="2023-11-16T16:00:41.666" v="35"/>
        <pc:sldMkLst>
          <pc:docMk/>
          <pc:sldMk cId="0" sldId="414"/>
        </pc:sldMkLst>
      </pc:sldChg>
      <pc:sldChg chg="add">
        <pc:chgData name="Juan Guerrero" userId="1f3c2090-23d4-4586-97db-579ffc9c77e2" providerId="ADAL" clId="{878D42B4-0F2A-4A64-A074-F50E7A773312}" dt="2023-11-16T16:00:41.666" v="35"/>
        <pc:sldMkLst>
          <pc:docMk/>
          <pc:sldMk cId="0" sldId="415"/>
        </pc:sldMkLst>
      </pc:sldChg>
      <pc:sldChg chg="add">
        <pc:chgData name="Juan Guerrero" userId="1f3c2090-23d4-4586-97db-579ffc9c77e2" providerId="ADAL" clId="{878D42B4-0F2A-4A64-A074-F50E7A773312}" dt="2023-11-16T16:00:41.666" v="35"/>
        <pc:sldMkLst>
          <pc:docMk/>
          <pc:sldMk cId="0" sldId="416"/>
        </pc:sldMkLst>
      </pc:sldChg>
      <pc:sldChg chg="add">
        <pc:chgData name="Juan Guerrero" userId="1f3c2090-23d4-4586-97db-579ffc9c77e2" providerId="ADAL" clId="{878D42B4-0F2A-4A64-A074-F50E7A773312}" dt="2023-11-16T16:00:41.666" v="35"/>
        <pc:sldMkLst>
          <pc:docMk/>
          <pc:sldMk cId="0" sldId="417"/>
        </pc:sldMkLst>
      </pc:sldChg>
      <pc:sldChg chg="add">
        <pc:chgData name="Juan Guerrero" userId="1f3c2090-23d4-4586-97db-579ffc9c77e2" providerId="ADAL" clId="{878D42B4-0F2A-4A64-A074-F50E7A773312}" dt="2023-11-16T16:00:41.666" v="35"/>
        <pc:sldMkLst>
          <pc:docMk/>
          <pc:sldMk cId="0" sldId="418"/>
        </pc:sldMkLst>
      </pc:sldChg>
      <pc:sldChg chg="add">
        <pc:chgData name="Juan Guerrero" userId="1f3c2090-23d4-4586-97db-579ffc9c77e2" providerId="ADAL" clId="{878D42B4-0F2A-4A64-A074-F50E7A773312}" dt="2023-11-16T16:00:41.666" v="35"/>
        <pc:sldMkLst>
          <pc:docMk/>
          <pc:sldMk cId="0" sldId="419"/>
        </pc:sldMkLst>
      </pc:sldChg>
      <pc:sldChg chg="add">
        <pc:chgData name="Juan Guerrero" userId="1f3c2090-23d4-4586-97db-579ffc9c77e2" providerId="ADAL" clId="{878D42B4-0F2A-4A64-A074-F50E7A773312}" dt="2023-11-16T16:00:41.666" v="35"/>
        <pc:sldMkLst>
          <pc:docMk/>
          <pc:sldMk cId="0" sldId="420"/>
        </pc:sldMkLst>
      </pc:sldChg>
      <pc:sldChg chg="add">
        <pc:chgData name="Juan Guerrero" userId="1f3c2090-23d4-4586-97db-579ffc9c77e2" providerId="ADAL" clId="{878D42B4-0F2A-4A64-A074-F50E7A773312}" dt="2023-11-16T16:00:41.666" v="35"/>
        <pc:sldMkLst>
          <pc:docMk/>
          <pc:sldMk cId="0" sldId="421"/>
        </pc:sldMkLst>
      </pc:sldChg>
      <pc:sldChg chg="add">
        <pc:chgData name="Juan Guerrero" userId="1f3c2090-23d4-4586-97db-579ffc9c77e2" providerId="ADAL" clId="{878D42B4-0F2A-4A64-A074-F50E7A773312}" dt="2023-11-16T16:00:41.666" v="35"/>
        <pc:sldMkLst>
          <pc:docMk/>
          <pc:sldMk cId="0" sldId="422"/>
        </pc:sldMkLst>
      </pc:sldChg>
      <pc:sldChg chg="add">
        <pc:chgData name="Juan Guerrero" userId="1f3c2090-23d4-4586-97db-579ffc9c77e2" providerId="ADAL" clId="{878D42B4-0F2A-4A64-A074-F50E7A773312}" dt="2023-11-16T16:00:41.666" v="35"/>
        <pc:sldMkLst>
          <pc:docMk/>
          <pc:sldMk cId="0" sldId="423"/>
        </pc:sldMkLst>
      </pc:sldChg>
      <pc:sldChg chg="add">
        <pc:chgData name="Juan Guerrero" userId="1f3c2090-23d4-4586-97db-579ffc9c77e2" providerId="ADAL" clId="{878D42B4-0F2A-4A64-A074-F50E7A773312}" dt="2023-11-16T16:00:41.666" v="35"/>
        <pc:sldMkLst>
          <pc:docMk/>
          <pc:sldMk cId="0" sldId="424"/>
        </pc:sldMkLst>
      </pc:sldChg>
      <pc:sldChg chg="add">
        <pc:chgData name="Juan Guerrero" userId="1f3c2090-23d4-4586-97db-579ffc9c77e2" providerId="ADAL" clId="{878D42B4-0F2A-4A64-A074-F50E7A773312}" dt="2023-11-16T16:00:41.666" v="35"/>
        <pc:sldMkLst>
          <pc:docMk/>
          <pc:sldMk cId="0" sldId="425"/>
        </pc:sldMkLst>
      </pc:sldChg>
      <pc:sldChg chg="add">
        <pc:chgData name="Juan Guerrero" userId="1f3c2090-23d4-4586-97db-579ffc9c77e2" providerId="ADAL" clId="{878D42B4-0F2A-4A64-A074-F50E7A773312}" dt="2023-11-16T16:00:52.684" v="36"/>
        <pc:sldMkLst>
          <pc:docMk/>
          <pc:sldMk cId="0" sldId="426"/>
        </pc:sldMkLst>
      </pc:sldChg>
      <pc:sldChg chg="add">
        <pc:chgData name="Juan Guerrero" userId="1f3c2090-23d4-4586-97db-579ffc9c77e2" providerId="ADAL" clId="{878D42B4-0F2A-4A64-A074-F50E7A773312}" dt="2023-11-16T16:00:52.684" v="36"/>
        <pc:sldMkLst>
          <pc:docMk/>
          <pc:sldMk cId="0" sldId="427"/>
        </pc:sldMkLst>
      </pc:sldChg>
      <pc:sldChg chg="add">
        <pc:chgData name="Juan Guerrero" userId="1f3c2090-23d4-4586-97db-579ffc9c77e2" providerId="ADAL" clId="{878D42B4-0F2A-4A64-A074-F50E7A773312}" dt="2023-11-16T16:00:52.684" v="36"/>
        <pc:sldMkLst>
          <pc:docMk/>
          <pc:sldMk cId="0" sldId="428"/>
        </pc:sldMkLst>
      </pc:sldChg>
      <pc:sldChg chg="add">
        <pc:chgData name="Juan Guerrero" userId="1f3c2090-23d4-4586-97db-579ffc9c77e2" providerId="ADAL" clId="{878D42B4-0F2A-4A64-A074-F50E7A773312}" dt="2023-11-16T16:00:52.684" v="36"/>
        <pc:sldMkLst>
          <pc:docMk/>
          <pc:sldMk cId="0" sldId="429"/>
        </pc:sldMkLst>
      </pc:sldChg>
      <pc:sldChg chg="add">
        <pc:chgData name="Juan Guerrero" userId="1f3c2090-23d4-4586-97db-579ffc9c77e2" providerId="ADAL" clId="{878D42B4-0F2A-4A64-A074-F50E7A773312}" dt="2023-11-16T16:00:52.684" v="36"/>
        <pc:sldMkLst>
          <pc:docMk/>
          <pc:sldMk cId="0" sldId="430"/>
        </pc:sldMkLst>
      </pc:sldChg>
      <pc:sldChg chg="add">
        <pc:chgData name="Juan Guerrero" userId="1f3c2090-23d4-4586-97db-579ffc9c77e2" providerId="ADAL" clId="{878D42B4-0F2A-4A64-A074-F50E7A773312}" dt="2023-11-16T16:00:52.684" v="36"/>
        <pc:sldMkLst>
          <pc:docMk/>
          <pc:sldMk cId="0" sldId="431"/>
        </pc:sldMkLst>
      </pc:sldChg>
      <pc:sldChg chg="add">
        <pc:chgData name="Juan Guerrero" userId="1f3c2090-23d4-4586-97db-579ffc9c77e2" providerId="ADAL" clId="{878D42B4-0F2A-4A64-A074-F50E7A773312}" dt="2023-11-16T16:00:52.684" v="36"/>
        <pc:sldMkLst>
          <pc:docMk/>
          <pc:sldMk cId="0" sldId="432"/>
        </pc:sldMkLst>
      </pc:sldChg>
      <pc:sldChg chg="add">
        <pc:chgData name="Juan Guerrero" userId="1f3c2090-23d4-4586-97db-579ffc9c77e2" providerId="ADAL" clId="{878D42B4-0F2A-4A64-A074-F50E7A773312}" dt="2023-11-16T16:00:52.684" v="36"/>
        <pc:sldMkLst>
          <pc:docMk/>
          <pc:sldMk cId="0" sldId="433"/>
        </pc:sldMkLst>
      </pc:sldChg>
      <pc:sldChg chg="add">
        <pc:chgData name="Juan Guerrero" userId="1f3c2090-23d4-4586-97db-579ffc9c77e2" providerId="ADAL" clId="{878D42B4-0F2A-4A64-A074-F50E7A773312}" dt="2023-11-16T16:00:52.684" v="36"/>
        <pc:sldMkLst>
          <pc:docMk/>
          <pc:sldMk cId="0" sldId="434"/>
        </pc:sldMkLst>
      </pc:sldChg>
      <pc:sldChg chg="add">
        <pc:chgData name="Juan Guerrero" userId="1f3c2090-23d4-4586-97db-579ffc9c77e2" providerId="ADAL" clId="{878D42B4-0F2A-4A64-A074-F50E7A773312}" dt="2023-11-16T16:00:52.684" v="36"/>
        <pc:sldMkLst>
          <pc:docMk/>
          <pc:sldMk cId="0" sldId="435"/>
        </pc:sldMkLst>
      </pc:sldChg>
      <pc:sldChg chg="add">
        <pc:chgData name="Juan Guerrero" userId="1f3c2090-23d4-4586-97db-579ffc9c77e2" providerId="ADAL" clId="{878D42B4-0F2A-4A64-A074-F50E7A773312}" dt="2023-11-16T16:00:52.684" v="36"/>
        <pc:sldMkLst>
          <pc:docMk/>
          <pc:sldMk cId="0" sldId="436"/>
        </pc:sldMkLst>
      </pc:sldChg>
      <pc:sldChg chg="add">
        <pc:chgData name="Juan Guerrero" userId="1f3c2090-23d4-4586-97db-579ffc9c77e2" providerId="ADAL" clId="{878D42B4-0F2A-4A64-A074-F50E7A773312}" dt="2023-11-16T16:00:52.684" v="36"/>
        <pc:sldMkLst>
          <pc:docMk/>
          <pc:sldMk cId="0" sldId="437"/>
        </pc:sldMkLst>
      </pc:sldChg>
      <pc:sldChg chg="add">
        <pc:chgData name="Juan Guerrero" userId="1f3c2090-23d4-4586-97db-579ffc9c77e2" providerId="ADAL" clId="{878D42B4-0F2A-4A64-A074-F50E7A773312}" dt="2023-11-16T16:00:52.684" v="36"/>
        <pc:sldMkLst>
          <pc:docMk/>
          <pc:sldMk cId="0" sldId="438"/>
        </pc:sldMkLst>
      </pc:sldChg>
      <pc:sldChg chg="add">
        <pc:chgData name="Juan Guerrero" userId="1f3c2090-23d4-4586-97db-579ffc9c77e2" providerId="ADAL" clId="{878D42B4-0F2A-4A64-A074-F50E7A773312}" dt="2023-11-16T16:00:52.684" v="36"/>
        <pc:sldMkLst>
          <pc:docMk/>
          <pc:sldMk cId="0" sldId="439"/>
        </pc:sldMkLst>
      </pc:sldChg>
      <pc:sldChg chg="add">
        <pc:chgData name="Juan Guerrero" userId="1f3c2090-23d4-4586-97db-579ffc9c77e2" providerId="ADAL" clId="{878D42B4-0F2A-4A64-A074-F50E7A773312}" dt="2023-11-16T16:00:52.684" v="36"/>
        <pc:sldMkLst>
          <pc:docMk/>
          <pc:sldMk cId="0" sldId="440"/>
        </pc:sldMkLst>
      </pc:sldChg>
      <pc:sldChg chg="add">
        <pc:chgData name="Juan Guerrero" userId="1f3c2090-23d4-4586-97db-579ffc9c77e2" providerId="ADAL" clId="{878D42B4-0F2A-4A64-A074-F50E7A773312}" dt="2023-11-16T16:00:52.684" v="36"/>
        <pc:sldMkLst>
          <pc:docMk/>
          <pc:sldMk cId="0" sldId="441"/>
        </pc:sldMkLst>
      </pc:sldChg>
      <pc:sldChg chg="add">
        <pc:chgData name="Juan Guerrero" userId="1f3c2090-23d4-4586-97db-579ffc9c77e2" providerId="ADAL" clId="{878D42B4-0F2A-4A64-A074-F50E7A773312}" dt="2023-11-16T16:00:52.684" v="36"/>
        <pc:sldMkLst>
          <pc:docMk/>
          <pc:sldMk cId="0" sldId="442"/>
        </pc:sldMkLst>
      </pc:sldChg>
      <pc:sldChg chg="add">
        <pc:chgData name="Juan Guerrero" userId="1f3c2090-23d4-4586-97db-579ffc9c77e2" providerId="ADAL" clId="{878D42B4-0F2A-4A64-A074-F50E7A773312}" dt="2023-11-16T16:00:52.684" v="36"/>
        <pc:sldMkLst>
          <pc:docMk/>
          <pc:sldMk cId="0" sldId="443"/>
        </pc:sldMkLst>
      </pc:sldChg>
      <pc:sldChg chg="add">
        <pc:chgData name="Juan Guerrero" userId="1f3c2090-23d4-4586-97db-579ffc9c77e2" providerId="ADAL" clId="{878D42B4-0F2A-4A64-A074-F50E7A773312}" dt="2023-11-16T16:00:52.684" v="36"/>
        <pc:sldMkLst>
          <pc:docMk/>
          <pc:sldMk cId="0" sldId="444"/>
        </pc:sldMkLst>
      </pc:sldChg>
      <pc:sldChg chg="add">
        <pc:chgData name="Juan Guerrero" userId="1f3c2090-23d4-4586-97db-579ffc9c77e2" providerId="ADAL" clId="{878D42B4-0F2A-4A64-A074-F50E7A773312}" dt="2023-11-16T16:00:52.684" v="36"/>
        <pc:sldMkLst>
          <pc:docMk/>
          <pc:sldMk cId="0" sldId="445"/>
        </pc:sldMkLst>
      </pc:sldChg>
      <pc:sldChg chg="add">
        <pc:chgData name="Juan Guerrero" userId="1f3c2090-23d4-4586-97db-579ffc9c77e2" providerId="ADAL" clId="{878D42B4-0F2A-4A64-A074-F50E7A773312}" dt="2023-11-16T16:01:03.599" v="37"/>
        <pc:sldMkLst>
          <pc:docMk/>
          <pc:sldMk cId="0" sldId="446"/>
        </pc:sldMkLst>
      </pc:sldChg>
      <pc:sldChg chg="add">
        <pc:chgData name="Juan Guerrero" userId="1f3c2090-23d4-4586-97db-579ffc9c77e2" providerId="ADAL" clId="{878D42B4-0F2A-4A64-A074-F50E7A773312}" dt="2023-11-16T16:01:03.599" v="37"/>
        <pc:sldMkLst>
          <pc:docMk/>
          <pc:sldMk cId="0" sldId="447"/>
        </pc:sldMkLst>
      </pc:sldChg>
      <pc:sldChg chg="add">
        <pc:chgData name="Juan Guerrero" userId="1f3c2090-23d4-4586-97db-579ffc9c77e2" providerId="ADAL" clId="{878D42B4-0F2A-4A64-A074-F50E7A773312}" dt="2023-11-16T16:01:03.599" v="37"/>
        <pc:sldMkLst>
          <pc:docMk/>
          <pc:sldMk cId="0" sldId="448"/>
        </pc:sldMkLst>
      </pc:sldChg>
      <pc:sldChg chg="add">
        <pc:chgData name="Juan Guerrero" userId="1f3c2090-23d4-4586-97db-579ffc9c77e2" providerId="ADAL" clId="{878D42B4-0F2A-4A64-A074-F50E7A773312}" dt="2023-11-16T16:01:03.599" v="37"/>
        <pc:sldMkLst>
          <pc:docMk/>
          <pc:sldMk cId="0" sldId="449"/>
        </pc:sldMkLst>
      </pc:sldChg>
      <pc:sldChg chg="add">
        <pc:chgData name="Juan Guerrero" userId="1f3c2090-23d4-4586-97db-579ffc9c77e2" providerId="ADAL" clId="{878D42B4-0F2A-4A64-A074-F50E7A773312}" dt="2023-11-16T16:01:03.599" v="37"/>
        <pc:sldMkLst>
          <pc:docMk/>
          <pc:sldMk cId="1247197376" sldId="450"/>
        </pc:sldMkLst>
      </pc:sldChg>
      <pc:sldChg chg="add">
        <pc:chgData name="Juan Guerrero" userId="1f3c2090-23d4-4586-97db-579ffc9c77e2" providerId="ADAL" clId="{878D42B4-0F2A-4A64-A074-F50E7A773312}" dt="2023-11-16T16:01:03.599" v="37"/>
        <pc:sldMkLst>
          <pc:docMk/>
          <pc:sldMk cId="0" sldId="451"/>
        </pc:sldMkLst>
      </pc:sldChg>
      <pc:sldChg chg="add">
        <pc:chgData name="Juan Guerrero" userId="1f3c2090-23d4-4586-97db-579ffc9c77e2" providerId="ADAL" clId="{878D42B4-0F2A-4A64-A074-F50E7A773312}" dt="2023-11-16T16:01:03.599" v="37"/>
        <pc:sldMkLst>
          <pc:docMk/>
          <pc:sldMk cId="0" sldId="452"/>
        </pc:sldMkLst>
      </pc:sldChg>
      <pc:sldChg chg="add">
        <pc:chgData name="Juan Guerrero" userId="1f3c2090-23d4-4586-97db-579ffc9c77e2" providerId="ADAL" clId="{878D42B4-0F2A-4A64-A074-F50E7A773312}" dt="2023-11-16T16:01:03.599" v="37"/>
        <pc:sldMkLst>
          <pc:docMk/>
          <pc:sldMk cId="0" sldId="453"/>
        </pc:sldMkLst>
      </pc:sldChg>
      <pc:sldChg chg="add">
        <pc:chgData name="Juan Guerrero" userId="1f3c2090-23d4-4586-97db-579ffc9c77e2" providerId="ADAL" clId="{878D42B4-0F2A-4A64-A074-F50E7A773312}" dt="2023-11-16T16:01:03.599" v="37"/>
        <pc:sldMkLst>
          <pc:docMk/>
          <pc:sldMk cId="0" sldId="454"/>
        </pc:sldMkLst>
      </pc:sldChg>
      <pc:sldChg chg="add">
        <pc:chgData name="Juan Guerrero" userId="1f3c2090-23d4-4586-97db-579ffc9c77e2" providerId="ADAL" clId="{878D42B4-0F2A-4A64-A074-F50E7A773312}" dt="2023-11-16T16:01:03.599" v="37"/>
        <pc:sldMkLst>
          <pc:docMk/>
          <pc:sldMk cId="0" sldId="455"/>
        </pc:sldMkLst>
      </pc:sldChg>
      <pc:sldChg chg="add">
        <pc:chgData name="Juan Guerrero" userId="1f3c2090-23d4-4586-97db-579ffc9c77e2" providerId="ADAL" clId="{878D42B4-0F2A-4A64-A074-F50E7A773312}" dt="2023-11-16T16:01:03.599" v="37"/>
        <pc:sldMkLst>
          <pc:docMk/>
          <pc:sldMk cId="0" sldId="456"/>
        </pc:sldMkLst>
      </pc:sldChg>
      <pc:sldChg chg="add">
        <pc:chgData name="Juan Guerrero" userId="1f3c2090-23d4-4586-97db-579ffc9c77e2" providerId="ADAL" clId="{878D42B4-0F2A-4A64-A074-F50E7A773312}" dt="2023-11-16T16:01:03.599" v="37"/>
        <pc:sldMkLst>
          <pc:docMk/>
          <pc:sldMk cId="0" sldId="457"/>
        </pc:sldMkLst>
      </pc:sldChg>
      <pc:sldChg chg="add">
        <pc:chgData name="Juan Guerrero" userId="1f3c2090-23d4-4586-97db-579ffc9c77e2" providerId="ADAL" clId="{878D42B4-0F2A-4A64-A074-F50E7A773312}" dt="2023-11-16T16:01:03.599" v="37"/>
        <pc:sldMkLst>
          <pc:docMk/>
          <pc:sldMk cId="0" sldId="458"/>
        </pc:sldMkLst>
      </pc:sldChg>
      <pc:sldChg chg="add">
        <pc:chgData name="Juan Guerrero" userId="1f3c2090-23d4-4586-97db-579ffc9c77e2" providerId="ADAL" clId="{878D42B4-0F2A-4A64-A074-F50E7A773312}" dt="2023-11-16T16:01:03.599" v="37"/>
        <pc:sldMkLst>
          <pc:docMk/>
          <pc:sldMk cId="0" sldId="459"/>
        </pc:sldMkLst>
      </pc:sldChg>
      <pc:sldChg chg="add">
        <pc:chgData name="Juan Guerrero" userId="1f3c2090-23d4-4586-97db-579ffc9c77e2" providerId="ADAL" clId="{878D42B4-0F2A-4A64-A074-F50E7A773312}" dt="2023-11-16T16:01:03.599" v="37"/>
        <pc:sldMkLst>
          <pc:docMk/>
          <pc:sldMk cId="0" sldId="460"/>
        </pc:sldMkLst>
      </pc:sldChg>
      <pc:sldChg chg="add">
        <pc:chgData name="Juan Guerrero" userId="1f3c2090-23d4-4586-97db-579ffc9c77e2" providerId="ADAL" clId="{878D42B4-0F2A-4A64-A074-F50E7A773312}" dt="2023-11-16T16:01:03.599" v="37"/>
        <pc:sldMkLst>
          <pc:docMk/>
          <pc:sldMk cId="0" sldId="461"/>
        </pc:sldMkLst>
      </pc:sldChg>
      <pc:sldChg chg="add">
        <pc:chgData name="Juan Guerrero" userId="1f3c2090-23d4-4586-97db-579ffc9c77e2" providerId="ADAL" clId="{878D42B4-0F2A-4A64-A074-F50E7A773312}" dt="2023-11-16T16:01:03.599" v="37"/>
        <pc:sldMkLst>
          <pc:docMk/>
          <pc:sldMk cId="0" sldId="462"/>
        </pc:sldMkLst>
      </pc:sldChg>
      <pc:sldChg chg="add">
        <pc:chgData name="Juan Guerrero" userId="1f3c2090-23d4-4586-97db-579ffc9c77e2" providerId="ADAL" clId="{878D42B4-0F2A-4A64-A074-F50E7A773312}" dt="2023-11-16T16:01:03.599" v="37"/>
        <pc:sldMkLst>
          <pc:docMk/>
          <pc:sldMk cId="0" sldId="463"/>
        </pc:sldMkLst>
      </pc:sldChg>
      <pc:sldChg chg="add">
        <pc:chgData name="Juan Guerrero" userId="1f3c2090-23d4-4586-97db-579ffc9c77e2" providerId="ADAL" clId="{878D42B4-0F2A-4A64-A074-F50E7A773312}" dt="2023-11-16T16:01:03.599" v="37"/>
        <pc:sldMkLst>
          <pc:docMk/>
          <pc:sldMk cId="0" sldId="464"/>
        </pc:sldMkLst>
      </pc:sldChg>
      <pc:sldChg chg="add">
        <pc:chgData name="Juan Guerrero" userId="1f3c2090-23d4-4586-97db-579ffc9c77e2" providerId="ADAL" clId="{878D42B4-0F2A-4A64-A074-F50E7A773312}" dt="2023-11-16T16:01:03.599" v="37"/>
        <pc:sldMkLst>
          <pc:docMk/>
          <pc:sldMk cId="0" sldId="465"/>
        </pc:sldMkLst>
      </pc:sldChg>
      <pc:sldChg chg="add">
        <pc:chgData name="Juan Guerrero" userId="1f3c2090-23d4-4586-97db-579ffc9c77e2" providerId="ADAL" clId="{878D42B4-0F2A-4A64-A074-F50E7A773312}" dt="2023-11-16T16:01:03.599" v="37"/>
        <pc:sldMkLst>
          <pc:docMk/>
          <pc:sldMk cId="0" sldId="466"/>
        </pc:sldMkLst>
      </pc:sldChg>
      <pc:sldChg chg="add">
        <pc:chgData name="Juan Guerrero" userId="1f3c2090-23d4-4586-97db-579ffc9c77e2" providerId="ADAL" clId="{878D42B4-0F2A-4A64-A074-F50E7A773312}" dt="2023-11-16T16:01:03.599" v="37"/>
        <pc:sldMkLst>
          <pc:docMk/>
          <pc:sldMk cId="0" sldId="467"/>
        </pc:sldMkLst>
      </pc:sldChg>
      <pc:sldChg chg="add">
        <pc:chgData name="Juan Guerrero" userId="1f3c2090-23d4-4586-97db-579ffc9c77e2" providerId="ADAL" clId="{878D42B4-0F2A-4A64-A074-F50E7A773312}" dt="2023-11-16T16:01:03.599" v="37"/>
        <pc:sldMkLst>
          <pc:docMk/>
          <pc:sldMk cId="0" sldId="468"/>
        </pc:sldMkLst>
      </pc:sldChg>
      <pc:sldChg chg="add">
        <pc:chgData name="Juan Guerrero" userId="1f3c2090-23d4-4586-97db-579ffc9c77e2" providerId="ADAL" clId="{878D42B4-0F2A-4A64-A074-F50E7A773312}" dt="2023-11-16T16:01:03.599" v="37"/>
        <pc:sldMkLst>
          <pc:docMk/>
          <pc:sldMk cId="0" sldId="469"/>
        </pc:sldMkLst>
      </pc:sldChg>
      <pc:sldChg chg="add">
        <pc:chgData name="Juan Guerrero" userId="1f3c2090-23d4-4586-97db-579ffc9c77e2" providerId="ADAL" clId="{878D42B4-0F2A-4A64-A074-F50E7A773312}" dt="2023-11-16T16:01:03.599" v="37"/>
        <pc:sldMkLst>
          <pc:docMk/>
          <pc:sldMk cId="0" sldId="470"/>
        </pc:sldMkLst>
      </pc:sldChg>
      <pc:sldChg chg="add">
        <pc:chgData name="Juan Guerrero" userId="1f3c2090-23d4-4586-97db-579ffc9c77e2" providerId="ADAL" clId="{878D42B4-0F2A-4A64-A074-F50E7A773312}" dt="2023-11-16T16:01:03.599" v="37"/>
        <pc:sldMkLst>
          <pc:docMk/>
          <pc:sldMk cId="0" sldId="471"/>
        </pc:sldMkLst>
      </pc:sldChg>
      <pc:sldChg chg="add">
        <pc:chgData name="Juan Guerrero" userId="1f3c2090-23d4-4586-97db-579ffc9c77e2" providerId="ADAL" clId="{878D42B4-0F2A-4A64-A074-F50E7A773312}" dt="2023-11-16T16:01:03.599" v="37"/>
        <pc:sldMkLst>
          <pc:docMk/>
          <pc:sldMk cId="0" sldId="472"/>
        </pc:sldMkLst>
      </pc:sldChg>
      <pc:sldChg chg="add">
        <pc:chgData name="Juan Guerrero" userId="1f3c2090-23d4-4586-97db-579ffc9c77e2" providerId="ADAL" clId="{878D42B4-0F2A-4A64-A074-F50E7A773312}" dt="2023-11-16T16:01:13.225" v="38"/>
        <pc:sldMkLst>
          <pc:docMk/>
          <pc:sldMk cId="0" sldId="473"/>
        </pc:sldMkLst>
      </pc:sldChg>
      <pc:sldChg chg="add">
        <pc:chgData name="Juan Guerrero" userId="1f3c2090-23d4-4586-97db-579ffc9c77e2" providerId="ADAL" clId="{878D42B4-0F2A-4A64-A074-F50E7A773312}" dt="2023-11-16T16:01:13.225" v="38"/>
        <pc:sldMkLst>
          <pc:docMk/>
          <pc:sldMk cId="0" sldId="474"/>
        </pc:sldMkLst>
      </pc:sldChg>
      <pc:sldChg chg="add">
        <pc:chgData name="Juan Guerrero" userId="1f3c2090-23d4-4586-97db-579ffc9c77e2" providerId="ADAL" clId="{878D42B4-0F2A-4A64-A074-F50E7A773312}" dt="2023-11-16T16:01:13.225" v="38"/>
        <pc:sldMkLst>
          <pc:docMk/>
          <pc:sldMk cId="0" sldId="475"/>
        </pc:sldMkLst>
      </pc:sldChg>
      <pc:sldChg chg="add">
        <pc:chgData name="Juan Guerrero" userId="1f3c2090-23d4-4586-97db-579ffc9c77e2" providerId="ADAL" clId="{878D42B4-0F2A-4A64-A074-F50E7A773312}" dt="2023-11-16T16:01:13.225" v="38"/>
        <pc:sldMkLst>
          <pc:docMk/>
          <pc:sldMk cId="0" sldId="476"/>
        </pc:sldMkLst>
      </pc:sldChg>
      <pc:sldChg chg="add">
        <pc:chgData name="Juan Guerrero" userId="1f3c2090-23d4-4586-97db-579ffc9c77e2" providerId="ADAL" clId="{878D42B4-0F2A-4A64-A074-F50E7A773312}" dt="2023-11-16T16:01:13.225" v="38"/>
        <pc:sldMkLst>
          <pc:docMk/>
          <pc:sldMk cId="0" sldId="477"/>
        </pc:sldMkLst>
      </pc:sldChg>
      <pc:sldChg chg="add">
        <pc:chgData name="Juan Guerrero" userId="1f3c2090-23d4-4586-97db-579ffc9c77e2" providerId="ADAL" clId="{878D42B4-0F2A-4A64-A074-F50E7A773312}" dt="2023-11-16T16:01:13.225" v="38"/>
        <pc:sldMkLst>
          <pc:docMk/>
          <pc:sldMk cId="0" sldId="478"/>
        </pc:sldMkLst>
      </pc:sldChg>
      <pc:sldChg chg="add">
        <pc:chgData name="Juan Guerrero" userId="1f3c2090-23d4-4586-97db-579ffc9c77e2" providerId="ADAL" clId="{878D42B4-0F2A-4A64-A074-F50E7A773312}" dt="2023-11-16T16:01:13.225" v="38"/>
        <pc:sldMkLst>
          <pc:docMk/>
          <pc:sldMk cId="0" sldId="479"/>
        </pc:sldMkLst>
      </pc:sldChg>
      <pc:sldChg chg="add">
        <pc:chgData name="Juan Guerrero" userId="1f3c2090-23d4-4586-97db-579ffc9c77e2" providerId="ADAL" clId="{878D42B4-0F2A-4A64-A074-F50E7A773312}" dt="2023-11-16T16:01:13.225" v="38"/>
        <pc:sldMkLst>
          <pc:docMk/>
          <pc:sldMk cId="0" sldId="480"/>
        </pc:sldMkLst>
      </pc:sldChg>
      <pc:sldChg chg="add">
        <pc:chgData name="Juan Guerrero" userId="1f3c2090-23d4-4586-97db-579ffc9c77e2" providerId="ADAL" clId="{878D42B4-0F2A-4A64-A074-F50E7A773312}" dt="2023-11-16T16:01:13.225" v="38"/>
        <pc:sldMkLst>
          <pc:docMk/>
          <pc:sldMk cId="0" sldId="481"/>
        </pc:sldMkLst>
      </pc:sldChg>
      <pc:sldChg chg="add">
        <pc:chgData name="Juan Guerrero" userId="1f3c2090-23d4-4586-97db-579ffc9c77e2" providerId="ADAL" clId="{878D42B4-0F2A-4A64-A074-F50E7A773312}" dt="2023-11-16T16:01:13.225" v="38"/>
        <pc:sldMkLst>
          <pc:docMk/>
          <pc:sldMk cId="0" sldId="482"/>
        </pc:sldMkLst>
      </pc:sldChg>
      <pc:sldChg chg="add">
        <pc:chgData name="Juan Guerrero" userId="1f3c2090-23d4-4586-97db-579ffc9c77e2" providerId="ADAL" clId="{878D42B4-0F2A-4A64-A074-F50E7A773312}" dt="2023-11-16T16:01:13.225" v="38"/>
        <pc:sldMkLst>
          <pc:docMk/>
          <pc:sldMk cId="0" sldId="483"/>
        </pc:sldMkLst>
      </pc:sldChg>
      <pc:sldChg chg="add">
        <pc:chgData name="Juan Guerrero" userId="1f3c2090-23d4-4586-97db-579ffc9c77e2" providerId="ADAL" clId="{878D42B4-0F2A-4A64-A074-F50E7A773312}" dt="2023-11-16T16:01:13.225" v="38"/>
        <pc:sldMkLst>
          <pc:docMk/>
          <pc:sldMk cId="0" sldId="484"/>
        </pc:sldMkLst>
      </pc:sldChg>
      <pc:sldChg chg="add">
        <pc:chgData name="Juan Guerrero" userId="1f3c2090-23d4-4586-97db-579ffc9c77e2" providerId="ADAL" clId="{878D42B4-0F2A-4A64-A074-F50E7A773312}" dt="2023-11-16T16:01:13.225" v="38"/>
        <pc:sldMkLst>
          <pc:docMk/>
          <pc:sldMk cId="0" sldId="485"/>
        </pc:sldMkLst>
      </pc:sldChg>
      <pc:sldChg chg="add">
        <pc:chgData name="Juan Guerrero" userId="1f3c2090-23d4-4586-97db-579ffc9c77e2" providerId="ADAL" clId="{878D42B4-0F2A-4A64-A074-F50E7A773312}" dt="2023-11-16T16:01:13.225" v="38"/>
        <pc:sldMkLst>
          <pc:docMk/>
          <pc:sldMk cId="0" sldId="486"/>
        </pc:sldMkLst>
      </pc:sldChg>
      <pc:sldChg chg="add">
        <pc:chgData name="Juan Guerrero" userId="1f3c2090-23d4-4586-97db-579ffc9c77e2" providerId="ADAL" clId="{878D42B4-0F2A-4A64-A074-F50E7A773312}" dt="2023-11-16T16:01:13.225" v="38"/>
        <pc:sldMkLst>
          <pc:docMk/>
          <pc:sldMk cId="0" sldId="487"/>
        </pc:sldMkLst>
      </pc:sldChg>
      <pc:sldChg chg="add">
        <pc:chgData name="Juan Guerrero" userId="1f3c2090-23d4-4586-97db-579ffc9c77e2" providerId="ADAL" clId="{878D42B4-0F2A-4A64-A074-F50E7A773312}" dt="2023-11-16T16:01:13.225" v="38"/>
        <pc:sldMkLst>
          <pc:docMk/>
          <pc:sldMk cId="0" sldId="488"/>
        </pc:sldMkLst>
      </pc:sldChg>
      <pc:sldChg chg="add">
        <pc:chgData name="Juan Guerrero" userId="1f3c2090-23d4-4586-97db-579ffc9c77e2" providerId="ADAL" clId="{878D42B4-0F2A-4A64-A074-F50E7A773312}" dt="2023-11-16T16:01:13.225" v="38"/>
        <pc:sldMkLst>
          <pc:docMk/>
          <pc:sldMk cId="0" sldId="489"/>
        </pc:sldMkLst>
      </pc:sldChg>
      <pc:sldChg chg="add">
        <pc:chgData name="Juan Guerrero" userId="1f3c2090-23d4-4586-97db-579ffc9c77e2" providerId="ADAL" clId="{878D42B4-0F2A-4A64-A074-F50E7A773312}" dt="2023-11-16T16:01:13.225" v="38"/>
        <pc:sldMkLst>
          <pc:docMk/>
          <pc:sldMk cId="0" sldId="490"/>
        </pc:sldMkLst>
      </pc:sldChg>
      <pc:sldChg chg="add">
        <pc:chgData name="Juan Guerrero" userId="1f3c2090-23d4-4586-97db-579ffc9c77e2" providerId="ADAL" clId="{878D42B4-0F2A-4A64-A074-F50E7A773312}" dt="2023-11-16T16:01:13.225" v="38"/>
        <pc:sldMkLst>
          <pc:docMk/>
          <pc:sldMk cId="0" sldId="491"/>
        </pc:sldMkLst>
      </pc:sldChg>
      <pc:sldChg chg="add">
        <pc:chgData name="Juan Guerrero" userId="1f3c2090-23d4-4586-97db-579ffc9c77e2" providerId="ADAL" clId="{878D42B4-0F2A-4A64-A074-F50E7A773312}" dt="2023-11-16T16:01:13.225" v="38"/>
        <pc:sldMkLst>
          <pc:docMk/>
          <pc:sldMk cId="0" sldId="492"/>
        </pc:sldMkLst>
      </pc:sldChg>
      <pc:sldChg chg="add">
        <pc:chgData name="Juan Guerrero" userId="1f3c2090-23d4-4586-97db-579ffc9c77e2" providerId="ADAL" clId="{878D42B4-0F2A-4A64-A074-F50E7A773312}" dt="2023-11-16T16:01:13.225" v="38"/>
        <pc:sldMkLst>
          <pc:docMk/>
          <pc:sldMk cId="0" sldId="493"/>
        </pc:sldMkLst>
      </pc:sldChg>
      <pc:sldChg chg="add">
        <pc:chgData name="Juan Guerrero" userId="1f3c2090-23d4-4586-97db-579ffc9c77e2" providerId="ADAL" clId="{878D42B4-0F2A-4A64-A074-F50E7A773312}" dt="2023-11-16T16:01:13.225" v="38"/>
        <pc:sldMkLst>
          <pc:docMk/>
          <pc:sldMk cId="0" sldId="494"/>
        </pc:sldMkLst>
      </pc:sldChg>
      <pc:sldChg chg="add">
        <pc:chgData name="Juan Guerrero" userId="1f3c2090-23d4-4586-97db-579ffc9c77e2" providerId="ADAL" clId="{878D42B4-0F2A-4A64-A074-F50E7A773312}" dt="2023-11-16T16:01:13.225" v="38"/>
        <pc:sldMkLst>
          <pc:docMk/>
          <pc:sldMk cId="0" sldId="495"/>
        </pc:sldMkLst>
      </pc:sldChg>
      <pc:sldChg chg="add">
        <pc:chgData name="Juan Guerrero" userId="1f3c2090-23d4-4586-97db-579ffc9c77e2" providerId="ADAL" clId="{878D42B4-0F2A-4A64-A074-F50E7A773312}" dt="2023-11-16T16:01:13.225" v="38"/>
        <pc:sldMkLst>
          <pc:docMk/>
          <pc:sldMk cId="0" sldId="496"/>
        </pc:sldMkLst>
      </pc:sldChg>
      <pc:sldChg chg="add">
        <pc:chgData name="Juan Guerrero" userId="1f3c2090-23d4-4586-97db-579ffc9c77e2" providerId="ADAL" clId="{878D42B4-0F2A-4A64-A074-F50E7A773312}" dt="2023-11-16T16:01:13.225" v="38"/>
        <pc:sldMkLst>
          <pc:docMk/>
          <pc:sldMk cId="0" sldId="497"/>
        </pc:sldMkLst>
      </pc:sldChg>
      <pc:sldChg chg="add">
        <pc:chgData name="Juan Guerrero" userId="1f3c2090-23d4-4586-97db-579ffc9c77e2" providerId="ADAL" clId="{878D42B4-0F2A-4A64-A074-F50E7A773312}" dt="2023-11-16T16:01:13.225" v="38"/>
        <pc:sldMkLst>
          <pc:docMk/>
          <pc:sldMk cId="0" sldId="498"/>
        </pc:sldMkLst>
      </pc:sldChg>
      <pc:sldChg chg="add">
        <pc:chgData name="Juan Guerrero" userId="1f3c2090-23d4-4586-97db-579ffc9c77e2" providerId="ADAL" clId="{878D42B4-0F2A-4A64-A074-F50E7A773312}" dt="2023-11-16T16:01:13.225" v="38"/>
        <pc:sldMkLst>
          <pc:docMk/>
          <pc:sldMk cId="0" sldId="499"/>
        </pc:sldMkLst>
      </pc:sldChg>
      <pc:sldChg chg="add">
        <pc:chgData name="Juan Guerrero" userId="1f3c2090-23d4-4586-97db-579ffc9c77e2" providerId="ADAL" clId="{878D42B4-0F2A-4A64-A074-F50E7A773312}" dt="2023-11-16T16:01:13.225" v="38"/>
        <pc:sldMkLst>
          <pc:docMk/>
          <pc:sldMk cId="0" sldId="500"/>
        </pc:sldMkLst>
      </pc:sldChg>
      <pc:sldChg chg="add">
        <pc:chgData name="Juan Guerrero" userId="1f3c2090-23d4-4586-97db-579ffc9c77e2" providerId="ADAL" clId="{878D42B4-0F2A-4A64-A074-F50E7A773312}" dt="2023-11-16T16:01:13.225" v="38"/>
        <pc:sldMkLst>
          <pc:docMk/>
          <pc:sldMk cId="0" sldId="501"/>
        </pc:sldMkLst>
      </pc:sldChg>
      <pc:sldChg chg="add">
        <pc:chgData name="Juan Guerrero" userId="1f3c2090-23d4-4586-97db-579ffc9c77e2" providerId="ADAL" clId="{878D42B4-0F2A-4A64-A074-F50E7A773312}" dt="2023-11-16T16:01:13.225" v="38"/>
        <pc:sldMkLst>
          <pc:docMk/>
          <pc:sldMk cId="0" sldId="502"/>
        </pc:sldMkLst>
      </pc:sldChg>
      <pc:sldChg chg="add">
        <pc:chgData name="Juan Guerrero" userId="1f3c2090-23d4-4586-97db-579ffc9c77e2" providerId="ADAL" clId="{878D42B4-0F2A-4A64-A074-F50E7A773312}" dt="2023-11-16T16:01:13.225" v="38"/>
        <pc:sldMkLst>
          <pc:docMk/>
          <pc:sldMk cId="0" sldId="503"/>
        </pc:sldMkLst>
      </pc:sldChg>
      <pc:sldChg chg="add">
        <pc:chgData name="Juan Guerrero" userId="1f3c2090-23d4-4586-97db-579ffc9c77e2" providerId="ADAL" clId="{878D42B4-0F2A-4A64-A074-F50E7A773312}" dt="2023-11-16T16:01:13.225" v="38"/>
        <pc:sldMkLst>
          <pc:docMk/>
          <pc:sldMk cId="0" sldId="504"/>
        </pc:sldMkLst>
      </pc:sldChg>
      <pc:sldChg chg="add">
        <pc:chgData name="Juan Guerrero" userId="1f3c2090-23d4-4586-97db-579ffc9c77e2" providerId="ADAL" clId="{878D42B4-0F2A-4A64-A074-F50E7A773312}" dt="2023-11-16T16:01:25.153" v="39"/>
        <pc:sldMkLst>
          <pc:docMk/>
          <pc:sldMk cId="0" sldId="505"/>
        </pc:sldMkLst>
      </pc:sldChg>
      <pc:sldChg chg="add">
        <pc:chgData name="Juan Guerrero" userId="1f3c2090-23d4-4586-97db-579ffc9c77e2" providerId="ADAL" clId="{878D42B4-0F2A-4A64-A074-F50E7A773312}" dt="2023-11-16T16:01:25.153" v="39"/>
        <pc:sldMkLst>
          <pc:docMk/>
          <pc:sldMk cId="0" sldId="506"/>
        </pc:sldMkLst>
      </pc:sldChg>
      <pc:sldChg chg="add">
        <pc:chgData name="Juan Guerrero" userId="1f3c2090-23d4-4586-97db-579ffc9c77e2" providerId="ADAL" clId="{878D42B4-0F2A-4A64-A074-F50E7A773312}" dt="2023-11-16T16:01:25.153" v="39"/>
        <pc:sldMkLst>
          <pc:docMk/>
          <pc:sldMk cId="0" sldId="507"/>
        </pc:sldMkLst>
      </pc:sldChg>
      <pc:sldChg chg="add">
        <pc:chgData name="Juan Guerrero" userId="1f3c2090-23d4-4586-97db-579ffc9c77e2" providerId="ADAL" clId="{878D42B4-0F2A-4A64-A074-F50E7A773312}" dt="2023-11-16T16:01:25.153" v="39"/>
        <pc:sldMkLst>
          <pc:docMk/>
          <pc:sldMk cId="0" sldId="508"/>
        </pc:sldMkLst>
      </pc:sldChg>
      <pc:sldChg chg="add">
        <pc:chgData name="Juan Guerrero" userId="1f3c2090-23d4-4586-97db-579ffc9c77e2" providerId="ADAL" clId="{878D42B4-0F2A-4A64-A074-F50E7A773312}" dt="2023-11-16T16:01:25.153" v="39"/>
        <pc:sldMkLst>
          <pc:docMk/>
          <pc:sldMk cId="0" sldId="509"/>
        </pc:sldMkLst>
      </pc:sldChg>
      <pc:sldChg chg="add">
        <pc:chgData name="Juan Guerrero" userId="1f3c2090-23d4-4586-97db-579ffc9c77e2" providerId="ADAL" clId="{878D42B4-0F2A-4A64-A074-F50E7A773312}" dt="2023-11-16T16:01:25.153" v="39"/>
        <pc:sldMkLst>
          <pc:docMk/>
          <pc:sldMk cId="0" sldId="510"/>
        </pc:sldMkLst>
      </pc:sldChg>
      <pc:sldChg chg="add">
        <pc:chgData name="Juan Guerrero" userId="1f3c2090-23d4-4586-97db-579ffc9c77e2" providerId="ADAL" clId="{878D42B4-0F2A-4A64-A074-F50E7A773312}" dt="2023-11-16T16:01:25.153" v="39"/>
        <pc:sldMkLst>
          <pc:docMk/>
          <pc:sldMk cId="0" sldId="511"/>
        </pc:sldMkLst>
      </pc:sldChg>
      <pc:sldChg chg="add">
        <pc:chgData name="Juan Guerrero" userId="1f3c2090-23d4-4586-97db-579ffc9c77e2" providerId="ADAL" clId="{878D42B4-0F2A-4A64-A074-F50E7A773312}" dt="2023-11-16T16:01:25.153" v="39"/>
        <pc:sldMkLst>
          <pc:docMk/>
          <pc:sldMk cId="0" sldId="512"/>
        </pc:sldMkLst>
      </pc:sldChg>
      <pc:sldChg chg="add">
        <pc:chgData name="Juan Guerrero" userId="1f3c2090-23d4-4586-97db-579ffc9c77e2" providerId="ADAL" clId="{878D42B4-0F2A-4A64-A074-F50E7A773312}" dt="2023-11-16T16:01:25.153" v="39"/>
        <pc:sldMkLst>
          <pc:docMk/>
          <pc:sldMk cId="0" sldId="513"/>
        </pc:sldMkLst>
      </pc:sldChg>
      <pc:sldChg chg="add">
        <pc:chgData name="Juan Guerrero" userId="1f3c2090-23d4-4586-97db-579ffc9c77e2" providerId="ADAL" clId="{878D42B4-0F2A-4A64-A074-F50E7A773312}" dt="2023-11-16T16:01:25.153" v="39"/>
        <pc:sldMkLst>
          <pc:docMk/>
          <pc:sldMk cId="0" sldId="514"/>
        </pc:sldMkLst>
      </pc:sldChg>
      <pc:sldChg chg="add">
        <pc:chgData name="Juan Guerrero" userId="1f3c2090-23d4-4586-97db-579ffc9c77e2" providerId="ADAL" clId="{878D42B4-0F2A-4A64-A074-F50E7A773312}" dt="2023-11-16T16:01:25.153" v="39"/>
        <pc:sldMkLst>
          <pc:docMk/>
          <pc:sldMk cId="0" sldId="515"/>
        </pc:sldMkLst>
      </pc:sldChg>
      <pc:sldChg chg="add">
        <pc:chgData name="Juan Guerrero" userId="1f3c2090-23d4-4586-97db-579ffc9c77e2" providerId="ADAL" clId="{878D42B4-0F2A-4A64-A074-F50E7A773312}" dt="2023-11-16T16:01:25.153" v="39"/>
        <pc:sldMkLst>
          <pc:docMk/>
          <pc:sldMk cId="0" sldId="516"/>
        </pc:sldMkLst>
      </pc:sldChg>
      <pc:sldChg chg="add">
        <pc:chgData name="Juan Guerrero" userId="1f3c2090-23d4-4586-97db-579ffc9c77e2" providerId="ADAL" clId="{878D42B4-0F2A-4A64-A074-F50E7A773312}" dt="2023-11-16T16:01:25.153" v="39"/>
        <pc:sldMkLst>
          <pc:docMk/>
          <pc:sldMk cId="0" sldId="517"/>
        </pc:sldMkLst>
      </pc:sldChg>
      <pc:sldChg chg="add">
        <pc:chgData name="Juan Guerrero" userId="1f3c2090-23d4-4586-97db-579ffc9c77e2" providerId="ADAL" clId="{878D42B4-0F2A-4A64-A074-F50E7A773312}" dt="2023-11-16T16:01:25.153" v="39"/>
        <pc:sldMkLst>
          <pc:docMk/>
          <pc:sldMk cId="0" sldId="518"/>
        </pc:sldMkLst>
      </pc:sldChg>
      <pc:sldChg chg="add">
        <pc:chgData name="Juan Guerrero" userId="1f3c2090-23d4-4586-97db-579ffc9c77e2" providerId="ADAL" clId="{878D42B4-0F2A-4A64-A074-F50E7A773312}" dt="2023-11-16T16:01:25.153" v="39"/>
        <pc:sldMkLst>
          <pc:docMk/>
          <pc:sldMk cId="0" sldId="519"/>
        </pc:sldMkLst>
      </pc:sldChg>
      <pc:sldChg chg="add">
        <pc:chgData name="Juan Guerrero" userId="1f3c2090-23d4-4586-97db-579ffc9c77e2" providerId="ADAL" clId="{878D42B4-0F2A-4A64-A074-F50E7A773312}" dt="2023-11-16T16:01:25.153" v="39"/>
        <pc:sldMkLst>
          <pc:docMk/>
          <pc:sldMk cId="0" sldId="520"/>
        </pc:sldMkLst>
      </pc:sldChg>
      <pc:sldChg chg="add">
        <pc:chgData name="Juan Guerrero" userId="1f3c2090-23d4-4586-97db-579ffc9c77e2" providerId="ADAL" clId="{878D42B4-0F2A-4A64-A074-F50E7A773312}" dt="2023-11-16T16:01:25.153" v="39"/>
        <pc:sldMkLst>
          <pc:docMk/>
          <pc:sldMk cId="0" sldId="521"/>
        </pc:sldMkLst>
      </pc:sldChg>
      <pc:sldChg chg="add">
        <pc:chgData name="Juan Guerrero" userId="1f3c2090-23d4-4586-97db-579ffc9c77e2" providerId="ADAL" clId="{878D42B4-0F2A-4A64-A074-F50E7A773312}" dt="2023-11-16T16:01:25.153" v="39"/>
        <pc:sldMkLst>
          <pc:docMk/>
          <pc:sldMk cId="0" sldId="522"/>
        </pc:sldMkLst>
      </pc:sldChg>
      <pc:sldChg chg="add">
        <pc:chgData name="Juan Guerrero" userId="1f3c2090-23d4-4586-97db-579ffc9c77e2" providerId="ADAL" clId="{878D42B4-0F2A-4A64-A074-F50E7A773312}" dt="2023-11-16T16:01:25.153" v="39"/>
        <pc:sldMkLst>
          <pc:docMk/>
          <pc:sldMk cId="0" sldId="523"/>
        </pc:sldMkLst>
      </pc:sldChg>
      <pc:sldChg chg="add">
        <pc:chgData name="Juan Guerrero" userId="1f3c2090-23d4-4586-97db-579ffc9c77e2" providerId="ADAL" clId="{878D42B4-0F2A-4A64-A074-F50E7A773312}" dt="2023-11-16T16:01:25.153" v="39"/>
        <pc:sldMkLst>
          <pc:docMk/>
          <pc:sldMk cId="0" sldId="524"/>
        </pc:sldMkLst>
      </pc:sldChg>
      <pc:sldChg chg="add">
        <pc:chgData name="Juan Guerrero" userId="1f3c2090-23d4-4586-97db-579ffc9c77e2" providerId="ADAL" clId="{878D42B4-0F2A-4A64-A074-F50E7A773312}" dt="2023-11-16T16:01:25.153" v="39"/>
        <pc:sldMkLst>
          <pc:docMk/>
          <pc:sldMk cId="0" sldId="525"/>
        </pc:sldMkLst>
      </pc:sldChg>
      <pc:sldChg chg="add">
        <pc:chgData name="Juan Guerrero" userId="1f3c2090-23d4-4586-97db-579ffc9c77e2" providerId="ADAL" clId="{878D42B4-0F2A-4A64-A074-F50E7A773312}" dt="2023-11-16T16:01:25.153" v="39"/>
        <pc:sldMkLst>
          <pc:docMk/>
          <pc:sldMk cId="0" sldId="526"/>
        </pc:sldMkLst>
      </pc:sldChg>
      <pc:sldChg chg="add">
        <pc:chgData name="Juan Guerrero" userId="1f3c2090-23d4-4586-97db-579ffc9c77e2" providerId="ADAL" clId="{878D42B4-0F2A-4A64-A074-F50E7A773312}" dt="2023-11-16T16:01:25.153" v="39"/>
        <pc:sldMkLst>
          <pc:docMk/>
          <pc:sldMk cId="0" sldId="527"/>
        </pc:sldMkLst>
      </pc:sldChg>
      <pc:sldChg chg="add">
        <pc:chgData name="Juan Guerrero" userId="1f3c2090-23d4-4586-97db-579ffc9c77e2" providerId="ADAL" clId="{878D42B4-0F2A-4A64-A074-F50E7A773312}" dt="2023-11-16T16:01:25.153" v="39"/>
        <pc:sldMkLst>
          <pc:docMk/>
          <pc:sldMk cId="0" sldId="528"/>
        </pc:sldMkLst>
      </pc:sldChg>
      <pc:sldChg chg="add">
        <pc:chgData name="Juan Guerrero" userId="1f3c2090-23d4-4586-97db-579ffc9c77e2" providerId="ADAL" clId="{878D42B4-0F2A-4A64-A074-F50E7A773312}" dt="2023-11-16T16:01:25.153" v="39"/>
        <pc:sldMkLst>
          <pc:docMk/>
          <pc:sldMk cId="0" sldId="529"/>
        </pc:sldMkLst>
      </pc:sldChg>
      <pc:sldChg chg="add">
        <pc:chgData name="Juan Guerrero" userId="1f3c2090-23d4-4586-97db-579ffc9c77e2" providerId="ADAL" clId="{878D42B4-0F2A-4A64-A074-F50E7A773312}" dt="2023-11-16T16:01:25.153" v="39"/>
        <pc:sldMkLst>
          <pc:docMk/>
          <pc:sldMk cId="0" sldId="530"/>
        </pc:sldMkLst>
      </pc:sldChg>
      <pc:sldChg chg="add">
        <pc:chgData name="Juan Guerrero" userId="1f3c2090-23d4-4586-97db-579ffc9c77e2" providerId="ADAL" clId="{878D42B4-0F2A-4A64-A074-F50E7A773312}" dt="2023-11-16T16:01:25.153" v="39"/>
        <pc:sldMkLst>
          <pc:docMk/>
          <pc:sldMk cId="0" sldId="531"/>
        </pc:sldMkLst>
      </pc:sldChg>
      <pc:sldChg chg="add">
        <pc:chgData name="Juan Guerrero" userId="1f3c2090-23d4-4586-97db-579ffc9c77e2" providerId="ADAL" clId="{878D42B4-0F2A-4A64-A074-F50E7A773312}" dt="2023-11-16T16:01:25.153" v="39"/>
        <pc:sldMkLst>
          <pc:docMk/>
          <pc:sldMk cId="0" sldId="532"/>
        </pc:sldMkLst>
      </pc:sldChg>
      <pc:sldChg chg="add">
        <pc:chgData name="Juan Guerrero" userId="1f3c2090-23d4-4586-97db-579ffc9c77e2" providerId="ADAL" clId="{878D42B4-0F2A-4A64-A074-F50E7A773312}" dt="2023-11-16T16:01:25.153" v="39"/>
        <pc:sldMkLst>
          <pc:docMk/>
          <pc:sldMk cId="0" sldId="533"/>
        </pc:sldMkLst>
      </pc:sldChg>
      <pc:sldChg chg="add">
        <pc:chgData name="Juan Guerrero" userId="1f3c2090-23d4-4586-97db-579ffc9c77e2" providerId="ADAL" clId="{878D42B4-0F2A-4A64-A074-F50E7A773312}" dt="2023-11-16T16:01:25.153" v="39"/>
        <pc:sldMkLst>
          <pc:docMk/>
          <pc:sldMk cId="0" sldId="534"/>
        </pc:sldMkLst>
      </pc:sldChg>
      <pc:sldChg chg="add">
        <pc:chgData name="Juan Guerrero" userId="1f3c2090-23d4-4586-97db-579ffc9c77e2" providerId="ADAL" clId="{878D42B4-0F2A-4A64-A074-F50E7A773312}" dt="2023-11-16T16:01:25.153" v="39"/>
        <pc:sldMkLst>
          <pc:docMk/>
          <pc:sldMk cId="0" sldId="535"/>
        </pc:sldMkLst>
      </pc:sldChg>
      <pc:sldChg chg="add">
        <pc:chgData name="Juan Guerrero" userId="1f3c2090-23d4-4586-97db-579ffc9c77e2" providerId="ADAL" clId="{878D42B4-0F2A-4A64-A074-F50E7A773312}" dt="2023-11-16T16:01:25.153" v="39"/>
        <pc:sldMkLst>
          <pc:docMk/>
          <pc:sldMk cId="0" sldId="536"/>
        </pc:sldMkLst>
      </pc:sldChg>
      <pc:sldChg chg="add">
        <pc:chgData name="Juan Guerrero" userId="1f3c2090-23d4-4586-97db-579ffc9c77e2" providerId="ADAL" clId="{878D42B4-0F2A-4A64-A074-F50E7A773312}" dt="2023-11-16T16:01:25.153" v="39"/>
        <pc:sldMkLst>
          <pc:docMk/>
          <pc:sldMk cId="0" sldId="537"/>
        </pc:sldMkLst>
      </pc:sldChg>
      <pc:sldChg chg="add">
        <pc:chgData name="Juan Guerrero" userId="1f3c2090-23d4-4586-97db-579ffc9c77e2" providerId="ADAL" clId="{878D42B4-0F2A-4A64-A074-F50E7A773312}" dt="2023-11-16T16:01:25.153" v="39"/>
        <pc:sldMkLst>
          <pc:docMk/>
          <pc:sldMk cId="0" sldId="538"/>
        </pc:sldMkLst>
      </pc:sldChg>
      <pc:sldChg chg="add">
        <pc:chgData name="Juan Guerrero" userId="1f3c2090-23d4-4586-97db-579ffc9c77e2" providerId="ADAL" clId="{878D42B4-0F2A-4A64-A074-F50E7A773312}" dt="2023-11-16T16:01:25.153" v="39"/>
        <pc:sldMkLst>
          <pc:docMk/>
          <pc:sldMk cId="0" sldId="539"/>
        </pc:sldMkLst>
      </pc:sldChg>
      <pc:sldChg chg="add">
        <pc:chgData name="Juan Guerrero" userId="1f3c2090-23d4-4586-97db-579ffc9c77e2" providerId="ADAL" clId="{878D42B4-0F2A-4A64-A074-F50E7A773312}" dt="2023-11-16T16:01:25.153" v="39"/>
        <pc:sldMkLst>
          <pc:docMk/>
          <pc:sldMk cId="0" sldId="540"/>
        </pc:sldMkLst>
      </pc:sldChg>
      <pc:sldChg chg="add">
        <pc:chgData name="Juan Guerrero" userId="1f3c2090-23d4-4586-97db-579ffc9c77e2" providerId="ADAL" clId="{878D42B4-0F2A-4A64-A074-F50E7A773312}" dt="2023-11-16T16:01:25.153" v="39"/>
        <pc:sldMkLst>
          <pc:docMk/>
          <pc:sldMk cId="0" sldId="541"/>
        </pc:sldMkLst>
      </pc:sldChg>
      <pc:sldChg chg="add">
        <pc:chgData name="Juan Guerrero" userId="1f3c2090-23d4-4586-97db-579ffc9c77e2" providerId="ADAL" clId="{878D42B4-0F2A-4A64-A074-F50E7A773312}" dt="2023-11-16T16:01:25.153" v="39"/>
        <pc:sldMkLst>
          <pc:docMk/>
          <pc:sldMk cId="0" sldId="542"/>
        </pc:sldMkLst>
      </pc:sldChg>
      <pc:sldChg chg="add">
        <pc:chgData name="Juan Guerrero" userId="1f3c2090-23d4-4586-97db-579ffc9c77e2" providerId="ADAL" clId="{878D42B4-0F2A-4A64-A074-F50E7A773312}" dt="2023-11-16T16:01:25.153" v="39"/>
        <pc:sldMkLst>
          <pc:docMk/>
          <pc:sldMk cId="0" sldId="543"/>
        </pc:sldMkLst>
      </pc:sldChg>
      <pc:sldChg chg="add">
        <pc:chgData name="Juan Guerrero" userId="1f3c2090-23d4-4586-97db-579ffc9c77e2" providerId="ADAL" clId="{878D42B4-0F2A-4A64-A074-F50E7A773312}" dt="2023-11-16T16:01:36.362" v="40"/>
        <pc:sldMkLst>
          <pc:docMk/>
          <pc:sldMk cId="0" sldId="544"/>
        </pc:sldMkLst>
      </pc:sldChg>
      <pc:sldChg chg="add">
        <pc:chgData name="Juan Guerrero" userId="1f3c2090-23d4-4586-97db-579ffc9c77e2" providerId="ADAL" clId="{878D42B4-0F2A-4A64-A074-F50E7A773312}" dt="2023-11-16T16:01:36.362" v="40"/>
        <pc:sldMkLst>
          <pc:docMk/>
          <pc:sldMk cId="0" sldId="545"/>
        </pc:sldMkLst>
      </pc:sldChg>
      <pc:sldChg chg="add">
        <pc:chgData name="Juan Guerrero" userId="1f3c2090-23d4-4586-97db-579ffc9c77e2" providerId="ADAL" clId="{878D42B4-0F2A-4A64-A074-F50E7A773312}" dt="2023-11-16T16:01:36.362" v="40"/>
        <pc:sldMkLst>
          <pc:docMk/>
          <pc:sldMk cId="0" sldId="546"/>
        </pc:sldMkLst>
      </pc:sldChg>
      <pc:sldChg chg="add">
        <pc:chgData name="Juan Guerrero" userId="1f3c2090-23d4-4586-97db-579ffc9c77e2" providerId="ADAL" clId="{878D42B4-0F2A-4A64-A074-F50E7A773312}" dt="2023-11-16T16:01:36.362" v="40"/>
        <pc:sldMkLst>
          <pc:docMk/>
          <pc:sldMk cId="0" sldId="547"/>
        </pc:sldMkLst>
      </pc:sldChg>
      <pc:sldChg chg="add">
        <pc:chgData name="Juan Guerrero" userId="1f3c2090-23d4-4586-97db-579ffc9c77e2" providerId="ADAL" clId="{878D42B4-0F2A-4A64-A074-F50E7A773312}" dt="2023-11-16T16:01:36.362" v="40"/>
        <pc:sldMkLst>
          <pc:docMk/>
          <pc:sldMk cId="738396273" sldId="548"/>
        </pc:sldMkLst>
      </pc:sldChg>
      <pc:sldChg chg="add">
        <pc:chgData name="Juan Guerrero" userId="1f3c2090-23d4-4586-97db-579ffc9c77e2" providerId="ADAL" clId="{878D42B4-0F2A-4A64-A074-F50E7A773312}" dt="2023-11-16T16:01:36.362" v="40"/>
        <pc:sldMkLst>
          <pc:docMk/>
          <pc:sldMk cId="2275158285" sldId="549"/>
        </pc:sldMkLst>
      </pc:sldChg>
      <pc:sldChg chg="add">
        <pc:chgData name="Juan Guerrero" userId="1f3c2090-23d4-4586-97db-579ffc9c77e2" providerId="ADAL" clId="{878D42B4-0F2A-4A64-A074-F50E7A773312}" dt="2023-11-16T16:01:36.362" v="40"/>
        <pc:sldMkLst>
          <pc:docMk/>
          <pc:sldMk cId="0" sldId="550"/>
        </pc:sldMkLst>
      </pc:sldChg>
      <pc:sldChg chg="add">
        <pc:chgData name="Juan Guerrero" userId="1f3c2090-23d4-4586-97db-579ffc9c77e2" providerId="ADAL" clId="{878D42B4-0F2A-4A64-A074-F50E7A773312}" dt="2023-11-16T16:01:36.362" v="40"/>
        <pc:sldMkLst>
          <pc:docMk/>
          <pc:sldMk cId="0" sldId="551"/>
        </pc:sldMkLst>
      </pc:sldChg>
      <pc:sldChg chg="add">
        <pc:chgData name="Juan Guerrero" userId="1f3c2090-23d4-4586-97db-579ffc9c77e2" providerId="ADAL" clId="{878D42B4-0F2A-4A64-A074-F50E7A773312}" dt="2023-11-16T16:01:36.362" v="40"/>
        <pc:sldMkLst>
          <pc:docMk/>
          <pc:sldMk cId="0" sldId="552"/>
        </pc:sldMkLst>
      </pc:sldChg>
      <pc:sldChg chg="add">
        <pc:chgData name="Juan Guerrero" userId="1f3c2090-23d4-4586-97db-579ffc9c77e2" providerId="ADAL" clId="{878D42B4-0F2A-4A64-A074-F50E7A773312}" dt="2023-11-16T16:01:36.362" v="40"/>
        <pc:sldMkLst>
          <pc:docMk/>
          <pc:sldMk cId="0" sldId="553"/>
        </pc:sldMkLst>
      </pc:sldChg>
      <pc:sldChg chg="add">
        <pc:chgData name="Juan Guerrero" userId="1f3c2090-23d4-4586-97db-579ffc9c77e2" providerId="ADAL" clId="{878D42B4-0F2A-4A64-A074-F50E7A773312}" dt="2023-11-16T16:01:36.362" v="40"/>
        <pc:sldMkLst>
          <pc:docMk/>
          <pc:sldMk cId="0" sldId="554"/>
        </pc:sldMkLst>
      </pc:sldChg>
      <pc:sldChg chg="add">
        <pc:chgData name="Juan Guerrero" userId="1f3c2090-23d4-4586-97db-579ffc9c77e2" providerId="ADAL" clId="{878D42B4-0F2A-4A64-A074-F50E7A773312}" dt="2023-11-16T16:01:36.362" v="40"/>
        <pc:sldMkLst>
          <pc:docMk/>
          <pc:sldMk cId="0" sldId="555"/>
        </pc:sldMkLst>
      </pc:sldChg>
      <pc:sldChg chg="add">
        <pc:chgData name="Juan Guerrero" userId="1f3c2090-23d4-4586-97db-579ffc9c77e2" providerId="ADAL" clId="{878D42B4-0F2A-4A64-A074-F50E7A773312}" dt="2023-11-16T16:01:36.362" v="40"/>
        <pc:sldMkLst>
          <pc:docMk/>
          <pc:sldMk cId="0" sldId="556"/>
        </pc:sldMkLst>
      </pc:sldChg>
      <pc:sldChg chg="add">
        <pc:chgData name="Juan Guerrero" userId="1f3c2090-23d4-4586-97db-579ffc9c77e2" providerId="ADAL" clId="{878D42B4-0F2A-4A64-A074-F50E7A773312}" dt="2023-11-16T16:01:36.362" v="40"/>
        <pc:sldMkLst>
          <pc:docMk/>
          <pc:sldMk cId="0" sldId="557"/>
        </pc:sldMkLst>
      </pc:sldChg>
      <pc:sldChg chg="add">
        <pc:chgData name="Juan Guerrero" userId="1f3c2090-23d4-4586-97db-579ffc9c77e2" providerId="ADAL" clId="{878D42B4-0F2A-4A64-A074-F50E7A773312}" dt="2023-11-16T16:01:36.362" v="40"/>
        <pc:sldMkLst>
          <pc:docMk/>
          <pc:sldMk cId="0" sldId="558"/>
        </pc:sldMkLst>
      </pc:sldChg>
      <pc:sldChg chg="add">
        <pc:chgData name="Juan Guerrero" userId="1f3c2090-23d4-4586-97db-579ffc9c77e2" providerId="ADAL" clId="{878D42B4-0F2A-4A64-A074-F50E7A773312}" dt="2023-11-16T16:01:36.362" v="40"/>
        <pc:sldMkLst>
          <pc:docMk/>
          <pc:sldMk cId="0" sldId="559"/>
        </pc:sldMkLst>
      </pc:sldChg>
      <pc:sldChg chg="add">
        <pc:chgData name="Juan Guerrero" userId="1f3c2090-23d4-4586-97db-579ffc9c77e2" providerId="ADAL" clId="{878D42B4-0F2A-4A64-A074-F50E7A773312}" dt="2023-11-16T16:01:36.362" v="40"/>
        <pc:sldMkLst>
          <pc:docMk/>
          <pc:sldMk cId="0" sldId="560"/>
        </pc:sldMkLst>
      </pc:sldChg>
      <pc:sldChg chg="add">
        <pc:chgData name="Juan Guerrero" userId="1f3c2090-23d4-4586-97db-579ffc9c77e2" providerId="ADAL" clId="{878D42B4-0F2A-4A64-A074-F50E7A773312}" dt="2023-11-16T16:01:36.362" v="40"/>
        <pc:sldMkLst>
          <pc:docMk/>
          <pc:sldMk cId="0" sldId="561"/>
        </pc:sldMkLst>
      </pc:sldChg>
      <pc:sldChg chg="add">
        <pc:chgData name="Juan Guerrero" userId="1f3c2090-23d4-4586-97db-579ffc9c77e2" providerId="ADAL" clId="{878D42B4-0F2A-4A64-A074-F50E7A773312}" dt="2023-11-16T16:01:36.362" v="40"/>
        <pc:sldMkLst>
          <pc:docMk/>
          <pc:sldMk cId="0" sldId="562"/>
        </pc:sldMkLst>
      </pc:sldChg>
      <pc:sldChg chg="add">
        <pc:chgData name="Juan Guerrero" userId="1f3c2090-23d4-4586-97db-579ffc9c77e2" providerId="ADAL" clId="{878D42B4-0F2A-4A64-A074-F50E7A773312}" dt="2023-11-16T16:01:36.362" v="40"/>
        <pc:sldMkLst>
          <pc:docMk/>
          <pc:sldMk cId="0" sldId="563"/>
        </pc:sldMkLst>
      </pc:sldChg>
      <pc:sldChg chg="add">
        <pc:chgData name="Juan Guerrero" userId="1f3c2090-23d4-4586-97db-579ffc9c77e2" providerId="ADAL" clId="{878D42B4-0F2A-4A64-A074-F50E7A773312}" dt="2023-11-16T16:01:36.362" v="40"/>
        <pc:sldMkLst>
          <pc:docMk/>
          <pc:sldMk cId="0" sldId="564"/>
        </pc:sldMkLst>
      </pc:sldChg>
      <pc:sldChg chg="add">
        <pc:chgData name="Juan Guerrero" userId="1f3c2090-23d4-4586-97db-579ffc9c77e2" providerId="ADAL" clId="{878D42B4-0F2A-4A64-A074-F50E7A773312}" dt="2023-11-16T16:01:36.362" v="40"/>
        <pc:sldMkLst>
          <pc:docMk/>
          <pc:sldMk cId="0" sldId="565"/>
        </pc:sldMkLst>
      </pc:sldChg>
      <pc:sldChg chg="add">
        <pc:chgData name="Juan Guerrero" userId="1f3c2090-23d4-4586-97db-579ffc9c77e2" providerId="ADAL" clId="{878D42B4-0F2A-4A64-A074-F50E7A773312}" dt="2023-11-16T16:01:36.362" v="40"/>
        <pc:sldMkLst>
          <pc:docMk/>
          <pc:sldMk cId="0" sldId="566"/>
        </pc:sldMkLst>
      </pc:sldChg>
      <pc:sldChg chg="add">
        <pc:chgData name="Juan Guerrero" userId="1f3c2090-23d4-4586-97db-579ffc9c77e2" providerId="ADAL" clId="{878D42B4-0F2A-4A64-A074-F50E7A773312}" dt="2023-11-16T16:01:36.362" v="40"/>
        <pc:sldMkLst>
          <pc:docMk/>
          <pc:sldMk cId="0" sldId="567"/>
        </pc:sldMkLst>
      </pc:sldChg>
      <pc:sldChg chg="add">
        <pc:chgData name="Juan Guerrero" userId="1f3c2090-23d4-4586-97db-579ffc9c77e2" providerId="ADAL" clId="{878D42B4-0F2A-4A64-A074-F50E7A773312}" dt="2023-11-16T16:01:36.362" v="40"/>
        <pc:sldMkLst>
          <pc:docMk/>
          <pc:sldMk cId="0" sldId="568"/>
        </pc:sldMkLst>
      </pc:sldChg>
      <pc:sldChg chg="add">
        <pc:chgData name="Juan Guerrero" userId="1f3c2090-23d4-4586-97db-579ffc9c77e2" providerId="ADAL" clId="{878D42B4-0F2A-4A64-A074-F50E7A773312}" dt="2023-11-16T16:01:36.362" v="40"/>
        <pc:sldMkLst>
          <pc:docMk/>
          <pc:sldMk cId="0" sldId="569"/>
        </pc:sldMkLst>
      </pc:sldChg>
      <pc:sldChg chg="add">
        <pc:chgData name="Juan Guerrero" userId="1f3c2090-23d4-4586-97db-579ffc9c77e2" providerId="ADAL" clId="{878D42B4-0F2A-4A64-A074-F50E7A773312}" dt="2023-11-16T16:01:36.362" v="40"/>
        <pc:sldMkLst>
          <pc:docMk/>
          <pc:sldMk cId="0" sldId="570"/>
        </pc:sldMkLst>
      </pc:sldChg>
      <pc:sldChg chg="add">
        <pc:chgData name="Juan Guerrero" userId="1f3c2090-23d4-4586-97db-579ffc9c77e2" providerId="ADAL" clId="{878D42B4-0F2A-4A64-A074-F50E7A773312}" dt="2023-11-16T16:01:36.362" v="40"/>
        <pc:sldMkLst>
          <pc:docMk/>
          <pc:sldMk cId="0" sldId="571"/>
        </pc:sldMkLst>
      </pc:sldChg>
      <pc:sldChg chg="add">
        <pc:chgData name="Juan Guerrero" userId="1f3c2090-23d4-4586-97db-579ffc9c77e2" providerId="ADAL" clId="{878D42B4-0F2A-4A64-A074-F50E7A773312}" dt="2023-11-16T16:01:36.362" v="40"/>
        <pc:sldMkLst>
          <pc:docMk/>
          <pc:sldMk cId="0" sldId="572"/>
        </pc:sldMkLst>
      </pc:sldChg>
      <pc:sldChg chg="add">
        <pc:chgData name="Juan Guerrero" userId="1f3c2090-23d4-4586-97db-579ffc9c77e2" providerId="ADAL" clId="{878D42B4-0F2A-4A64-A074-F50E7A773312}" dt="2023-11-16T16:01:36.362" v="40"/>
        <pc:sldMkLst>
          <pc:docMk/>
          <pc:sldMk cId="0" sldId="573"/>
        </pc:sldMkLst>
      </pc:sldChg>
      <pc:sldChg chg="add">
        <pc:chgData name="Juan Guerrero" userId="1f3c2090-23d4-4586-97db-579ffc9c77e2" providerId="ADAL" clId="{878D42B4-0F2A-4A64-A074-F50E7A773312}" dt="2023-11-16T16:01:36.362" v="40"/>
        <pc:sldMkLst>
          <pc:docMk/>
          <pc:sldMk cId="0" sldId="574"/>
        </pc:sldMkLst>
      </pc:sldChg>
      <pc:sldChg chg="add">
        <pc:chgData name="Juan Guerrero" userId="1f3c2090-23d4-4586-97db-579ffc9c77e2" providerId="ADAL" clId="{878D42B4-0F2A-4A64-A074-F50E7A773312}" dt="2023-11-16T16:01:36.362" v="40"/>
        <pc:sldMkLst>
          <pc:docMk/>
          <pc:sldMk cId="0" sldId="575"/>
        </pc:sldMkLst>
      </pc:sldChg>
      <pc:sldChg chg="add">
        <pc:chgData name="Juan Guerrero" userId="1f3c2090-23d4-4586-97db-579ffc9c77e2" providerId="ADAL" clId="{878D42B4-0F2A-4A64-A074-F50E7A773312}" dt="2023-11-16T16:01:36.362" v="40"/>
        <pc:sldMkLst>
          <pc:docMk/>
          <pc:sldMk cId="0" sldId="576"/>
        </pc:sldMkLst>
      </pc:sldChg>
      <pc:sldChg chg="add">
        <pc:chgData name="Juan Guerrero" userId="1f3c2090-23d4-4586-97db-579ffc9c77e2" providerId="ADAL" clId="{878D42B4-0F2A-4A64-A074-F50E7A773312}" dt="2023-11-16T16:01:36.362" v="40"/>
        <pc:sldMkLst>
          <pc:docMk/>
          <pc:sldMk cId="0" sldId="577"/>
        </pc:sldMkLst>
      </pc:sldChg>
      <pc:sldChg chg="add">
        <pc:chgData name="Juan Guerrero" userId="1f3c2090-23d4-4586-97db-579ffc9c77e2" providerId="ADAL" clId="{878D42B4-0F2A-4A64-A074-F50E7A773312}" dt="2023-11-16T16:01:36.362" v="40"/>
        <pc:sldMkLst>
          <pc:docMk/>
          <pc:sldMk cId="0" sldId="578"/>
        </pc:sldMkLst>
      </pc:sldChg>
      <pc:sldChg chg="add">
        <pc:chgData name="Juan Guerrero" userId="1f3c2090-23d4-4586-97db-579ffc9c77e2" providerId="ADAL" clId="{878D42B4-0F2A-4A64-A074-F50E7A773312}" dt="2023-11-16T16:01:36.362" v="40"/>
        <pc:sldMkLst>
          <pc:docMk/>
          <pc:sldMk cId="0" sldId="579"/>
        </pc:sldMkLst>
      </pc:sldChg>
      <pc:sldChg chg="add">
        <pc:chgData name="Juan Guerrero" userId="1f3c2090-23d4-4586-97db-579ffc9c77e2" providerId="ADAL" clId="{878D42B4-0F2A-4A64-A074-F50E7A773312}" dt="2023-11-16T16:01:36.362" v="40"/>
        <pc:sldMkLst>
          <pc:docMk/>
          <pc:sldMk cId="0" sldId="580"/>
        </pc:sldMkLst>
      </pc:sldChg>
      <pc:sldChg chg="add">
        <pc:chgData name="Juan Guerrero" userId="1f3c2090-23d4-4586-97db-579ffc9c77e2" providerId="ADAL" clId="{878D42B4-0F2A-4A64-A074-F50E7A773312}" dt="2023-11-16T16:01:36.362" v="40"/>
        <pc:sldMkLst>
          <pc:docMk/>
          <pc:sldMk cId="0" sldId="581"/>
        </pc:sldMkLst>
      </pc:sldChg>
      <pc:sldChg chg="add">
        <pc:chgData name="Juan Guerrero" userId="1f3c2090-23d4-4586-97db-579ffc9c77e2" providerId="ADAL" clId="{878D42B4-0F2A-4A64-A074-F50E7A773312}" dt="2023-11-16T16:01:36.362" v="40"/>
        <pc:sldMkLst>
          <pc:docMk/>
          <pc:sldMk cId="0" sldId="582"/>
        </pc:sldMkLst>
      </pc:sldChg>
      <pc:sldChg chg="add">
        <pc:chgData name="Juan Guerrero" userId="1f3c2090-23d4-4586-97db-579ffc9c77e2" providerId="ADAL" clId="{878D42B4-0F2A-4A64-A074-F50E7A773312}" dt="2023-11-16T16:01:36.362" v="40"/>
        <pc:sldMkLst>
          <pc:docMk/>
          <pc:sldMk cId="0" sldId="583"/>
        </pc:sldMkLst>
      </pc:sldChg>
      <pc:sldChg chg="add">
        <pc:chgData name="Juan Guerrero" userId="1f3c2090-23d4-4586-97db-579ffc9c77e2" providerId="ADAL" clId="{878D42B4-0F2A-4A64-A074-F50E7A773312}" dt="2023-11-16T16:01:36.362" v="40"/>
        <pc:sldMkLst>
          <pc:docMk/>
          <pc:sldMk cId="0" sldId="584"/>
        </pc:sldMkLst>
      </pc:sldChg>
      <pc:sldChg chg="add">
        <pc:chgData name="Juan Guerrero" userId="1f3c2090-23d4-4586-97db-579ffc9c77e2" providerId="ADAL" clId="{878D42B4-0F2A-4A64-A074-F50E7A773312}" dt="2023-11-16T16:01:36.362" v="40"/>
        <pc:sldMkLst>
          <pc:docMk/>
          <pc:sldMk cId="0" sldId="585"/>
        </pc:sldMkLst>
      </pc:sldChg>
      <pc:sldChg chg="add">
        <pc:chgData name="Juan Guerrero" userId="1f3c2090-23d4-4586-97db-579ffc9c77e2" providerId="ADAL" clId="{878D42B4-0F2A-4A64-A074-F50E7A773312}" dt="2023-11-16T16:01:36.362" v="40"/>
        <pc:sldMkLst>
          <pc:docMk/>
          <pc:sldMk cId="0" sldId="586"/>
        </pc:sldMkLst>
      </pc:sldChg>
      <pc:sldChg chg="add">
        <pc:chgData name="Juan Guerrero" userId="1f3c2090-23d4-4586-97db-579ffc9c77e2" providerId="ADAL" clId="{878D42B4-0F2A-4A64-A074-F50E7A773312}" dt="2023-11-16T16:01:36.362" v="40"/>
        <pc:sldMkLst>
          <pc:docMk/>
          <pc:sldMk cId="0" sldId="587"/>
        </pc:sldMkLst>
      </pc:sldChg>
      <pc:sldChg chg="add">
        <pc:chgData name="Juan Guerrero" userId="1f3c2090-23d4-4586-97db-579ffc9c77e2" providerId="ADAL" clId="{878D42B4-0F2A-4A64-A074-F50E7A773312}" dt="2023-11-16T16:01:36.362" v="40"/>
        <pc:sldMkLst>
          <pc:docMk/>
          <pc:sldMk cId="0" sldId="588"/>
        </pc:sldMkLst>
      </pc:sldChg>
      <pc:sldChg chg="add">
        <pc:chgData name="Juan Guerrero" userId="1f3c2090-23d4-4586-97db-579ffc9c77e2" providerId="ADAL" clId="{878D42B4-0F2A-4A64-A074-F50E7A773312}" dt="2023-11-16T16:01:51.270" v="41"/>
        <pc:sldMkLst>
          <pc:docMk/>
          <pc:sldMk cId="0" sldId="589"/>
        </pc:sldMkLst>
      </pc:sldChg>
      <pc:sldChg chg="add">
        <pc:chgData name="Juan Guerrero" userId="1f3c2090-23d4-4586-97db-579ffc9c77e2" providerId="ADAL" clId="{878D42B4-0F2A-4A64-A074-F50E7A773312}" dt="2023-11-16T16:01:51.270" v="41"/>
        <pc:sldMkLst>
          <pc:docMk/>
          <pc:sldMk cId="0" sldId="590"/>
        </pc:sldMkLst>
      </pc:sldChg>
      <pc:sldChg chg="add">
        <pc:chgData name="Juan Guerrero" userId="1f3c2090-23d4-4586-97db-579ffc9c77e2" providerId="ADAL" clId="{878D42B4-0F2A-4A64-A074-F50E7A773312}" dt="2023-11-16T16:01:51.270" v="41"/>
        <pc:sldMkLst>
          <pc:docMk/>
          <pc:sldMk cId="0" sldId="591"/>
        </pc:sldMkLst>
      </pc:sldChg>
      <pc:sldChg chg="add">
        <pc:chgData name="Juan Guerrero" userId="1f3c2090-23d4-4586-97db-579ffc9c77e2" providerId="ADAL" clId="{878D42B4-0F2A-4A64-A074-F50E7A773312}" dt="2023-11-16T16:01:51.270" v="41"/>
        <pc:sldMkLst>
          <pc:docMk/>
          <pc:sldMk cId="0" sldId="592"/>
        </pc:sldMkLst>
      </pc:sldChg>
      <pc:sldChg chg="add">
        <pc:chgData name="Juan Guerrero" userId="1f3c2090-23d4-4586-97db-579ffc9c77e2" providerId="ADAL" clId="{878D42B4-0F2A-4A64-A074-F50E7A773312}" dt="2023-11-16T16:01:51.270" v="41"/>
        <pc:sldMkLst>
          <pc:docMk/>
          <pc:sldMk cId="4189051950" sldId="593"/>
        </pc:sldMkLst>
      </pc:sldChg>
      <pc:sldChg chg="add">
        <pc:chgData name="Juan Guerrero" userId="1f3c2090-23d4-4586-97db-579ffc9c77e2" providerId="ADAL" clId="{878D42B4-0F2A-4A64-A074-F50E7A773312}" dt="2023-11-16T16:01:51.270" v="41"/>
        <pc:sldMkLst>
          <pc:docMk/>
          <pc:sldMk cId="2424195796" sldId="594"/>
        </pc:sldMkLst>
      </pc:sldChg>
      <pc:sldChg chg="add">
        <pc:chgData name="Juan Guerrero" userId="1f3c2090-23d4-4586-97db-579ffc9c77e2" providerId="ADAL" clId="{878D42B4-0F2A-4A64-A074-F50E7A773312}" dt="2023-11-16T16:01:51.270" v="41"/>
        <pc:sldMkLst>
          <pc:docMk/>
          <pc:sldMk cId="0" sldId="595"/>
        </pc:sldMkLst>
      </pc:sldChg>
      <pc:sldChg chg="add">
        <pc:chgData name="Juan Guerrero" userId="1f3c2090-23d4-4586-97db-579ffc9c77e2" providerId="ADAL" clId="{878D42B4-0F2A-4A64-A074-F50E7A773312}" dt="2023-11-16T16:01:51.270" v="41"/>
        <pc:sldMkLst>
          <pc:docMk/>
          <pc:sldMk cId="0" sldId="596"/>
        </pc:sldMkLst>
      </pc:sldChg>
      <pc:sldChg chg="add">
        <pc:chgData name="Juan Guerrero" userId="1f3c2090-23d4-4586-97db-579ffc9c77e2" providerId="ADAL" clId="{878D42B4-0F2A-4A64-A074-F50E7A773312}" dt="2023-11-16T16:01:51.270" v="41"/>
        <pc:sldMkLst>
          <pc:docMk/>
          <pc:sldMk cId="0" sldId="597"/>
        </pc:sldMkLst>
      </pc:sldChg>
      <pc:sldChg chg="add">
        <pc:chgData name="Juan Guerrero" userId="1f3c2090-23d4-4586-97db-579ffc9c77e2" providerId="ADAL" clId="{878D42B4-0F2A-4A64-A074-F50E7A773312}" dt="2023-11-16T16:01:51.270" v="41"/>
        <pc:sldMkLst>
          <pc:docMk/>
          <pc:sldMk cId="0" sldId="598"/>
        </pc:sldMkLst>
      </pc:sldChg>
      <pc:sldChg chg="add">
        <pc:chgData name="Juan Guerrero" userId="1f3c2090-23d4-4586-97db-579ffc9c77e2" providerId="ADAL" clId="{878D42B4-0F2A-4A64-A074-F50E7A773312}" dt="2023-11-16T16:01:51.270" v="41"/>
        <pc:sldMkLst>
          <pc:docMk/>
          <pc:sldMk cId="0" sldId="599"/>
        </pc:sldMkLst>
      </pc:sldChg>
      <pc:sldChg chg="add">
        <pc:chgData name="Juan Guerrero" userId="1f3c2090-23d4-4586-97db-579ffc9c77e2" providerId="ADAL" clId="{878D42B4-0F2A-4A64-A074-F50E7A773312}" dt="2023-11-16T16:01:51.270" v="41"/>
        <pc:sldMkLst>
          <pc:docMk/>
          <pc:sldMk cId="0" sldId="600"/>
        </pc:sldMkLst>
      </pc:sldChg>
      <pc:sldChg chg="add">
        <pc:chgData name="Juan Guerrero" userId="1f3c2090-23d4-4586-97db-579ffc9c77e2" providerId="ADAL" clId="{878D42B4-0F2A-4A64-A074-F50E7A773312}" dt="2023-11-16T16:01:51.270" v="41"/>
        <pc:sldMkLst>
          <pc:docMk/>
          <pc:sldMk cId="0" sldId="601"/>
        </pc:sldMkLst>
      </pc:sldChg>
      <pc:sldChg chg="add">
        <pc:chgData name="Juan Guerrero" userId="1f3c2090-23d4-4586-97db-579ffc9c77e2" providerId="ADAL" clId="{878D42B4-0F2A-4A64-A074-F50E7A773312}" dt="2023-11-16T16:01:51.270" v="41"/>
        <pc:sldMkLst>
          <pc:docMk/>
          <pc:sldMk cId="0" sldId="602"/>
        </pc:sldMkLst>
      </pc:sldChg>
      <pc:sldChg chg="add">
        <pc:chgData name="Juan Guerrero" userId="1f3c2090-23d4-4586-97db-579ffc9c77e2" providerId="ADAL" clId="{878D42B4-0F2A-4A64-A074-F50E7A773312}" dt="2023-11-16T16:01:51.270" v="41"/>
        <pc:sldMkLst>
          <pc:docMk/>
          <pc:sldMk cId="0" sldId="603"/>
        </pc:sldMkLst>
      </pc:sldChg>
      <pc:sldChg chg="add">
        <pc:chgData name="Juan Guerrero" userId="1f3c2090-23d4-4586-97db-579ffc9c77e2" providerId="ADAL" clId="{878D42B4-0F2A-4A64-A074-F50E7A773312}" dt="2023-11-16T16:01:51.270" v="41"/>
        <pc:sldMkLst>
          <pc:docMk/>
          <pc:sldMk cId="0" sldId="604"/>
        </pc:sldMkLst>
      </pc:sldChg>
      <pc:sldChg chg="add">
        <pc:chgData name="Juan Guerrero" userId="1f3c2090-23d4-4586-97db-579ffc9c77e2" providerId="ADAL" clId="{878D42B4-0F2A-4A64-A074-F50E7A773312}" dt="2023-11-16T16:01:51.270" v="41"/>
        <pc:sldMkLst>
          <pc:docMk/>
          <pc:sldMk cId="0" sldId="605"/>
        </pc:sldMkLst>
      </pc:sldChg>
      <pc:sldChg chg="add">
        <pc:chgData name="Juan Guerrero" userId="1f3c2090-23d4-4586-97db-579ffc9c77e2" providerId="ADAL" clId="{878D42B4-0F2A-4A64-A074-F50E7A773312}" dt="2023-11-16T16:01:51.270" v="41"/>
        <pc:sldMkLst>
          <pc:docMk/>
          <pc:sldMk cId="0" sldId="606"/>
        </pc:sldMkLst>
      </pc:sldChg>
      <pc:sldChg chg="add">
        <pc:chgData name="Juan Guerrero" userId="1f3c2090-23d4-4586-97db-579ffc9c77e2" providerId="ADAL" clId="{878D42B4-0F2A-4A64-A074-F50E7A773312}" dt="2023-11-16T16:01:51.270" v="41"/>
        <pc:sldMkLst>
          <pc:docMk/>
          <pc:sldMk cId="0" sldId="607"/>
        </pc:sldMkLst>
      </pc:sldChg>
      <pc:sldChg chg="add">
        <pc:chgData name="Juan Guerrero" userId="1f3c2090-23d4-4586-97db-579ffc9c77e2" providerId="ADAL" clId="{878D42B4-0F2A-4A64-A074-F50E7A773312}" dt="2023-11-16T16:01:51.270" v="41"/>
        <pc:sldMkLst>
          <pc:docMk/>
          <pc:sldMk cId="0" sldId="608"/>
        </pc:sldMkLst>
      </pc:sldChg>
      <pc:sldChg chg="add">
        <pc:chgData name="Juan Guerrero" userId="1f3c2090-23d4-4586-97db-579ffc9c77e2" providerId="ADAL" clId="{878D42B4-0F2A-4A64-A074-F50E7A773312}" dt="2023-11-16T16:01:51.270" v="41"/>
        <pc:sldMkLst>
          <pc:docMk/>
          <pc:sldMk cId="0" sldId="609"/>
        </pc:sldMkLst>
      </pc:sldChg>
      <pc:sldChg chg="add">
        <pc:chgData name="Juan Guerrero" userId="1f3c2090-23d4-4586-97db-579ffc9c77e2" providerId="ADAL" clId="{878D42B4-0F2A-4A64-A074-F50E7A773312}" dt="2023-11-16T16:01:51.270" v="41"/>
        <pc:sldMkLst>
          <pc:docMk/>
          <pc:sldMk cId="0" sldId="610"/>
        </pc:sldMkLst>
      </pc:sldChg>
      <pc:sldChg chg="add">
        <pc:chgData name="Juan Guerrero" userId="1f3c2090-23d4-4586-97db-579ffc9c77e2" providerId="ADAL" clId="{878D42B4-0F2A-4A64-A074-F50E7A773312}" dt="2023-11-16T16:01:51.270" v="41"/>
        <pc:sldMkLst>
          <pc:docMk/>
          <pc:sldMk cId="0" sldId="611"/>
        </pc:sldMkLst>
      </pc:sldChg>
      <pc:sldChg chg="add">
        <pc:chgData name="Juan Guerrero" userId="1f3c2090-23d4-4586-97db-579ffc9c77e2" providerId="ADAL" clId="{878D42B4-0F2A-4A64-A074-F50E7A773312}" dt="2023-11-16T16:01:51.270" v="41"/>
        <pc:sldMkLst>
          <pc:docMk/>
          <pc:sldMk cId="0" sldId="612"/>
        </pc:sldMkLst>
      </pc:sldChg>
      <pc:sldChg chg="add">
        <pc:chgData name="Juan Guerrero" userId="1f3c2090-23d4-4586-97db-579ffc9c77e2" providerId="ADAL" clId="{878D42B4-0F2A-4A64-A074-F50E7A773312}" dt="2023-11-16T16:01:51.270" v="41"/>
        <pc:sldMkLst>
          <pc:docMk/>
          <pc:sldMk cId="0" sldId="613"/>
        </pc:sldMkLst>
      </pc:sldChg>
      <pc:sldChg chg="add">
        <pc:chgData name="Juan Guerrero" userId="1f3c2090-23d4-4586-97db-579ffc9c77e2" providerId="ADAL" clId="{878D42B4-0F2A-4A64-A074-F50E7A773312}" dt="2023-11-16T16:01:51.270" v="41"/>
        <pc:sldMkLst>
          <pc:docMk/>
          <pc:sldMk cId="0" sldId="614"/>
        </pc:sldMkLst>
      </pc:sldChg>
      <pc:sldChg chg="add">
        <pc:chgData name="Juan Guerrero" userId="1f3c2090-23d4-4586-97db-579ffc9c77e2" providerId="ADAL" clId="{878D42B4-0F2A-4A64-A074-F50E7A773312}" dt="2023-11-16T16:01:51.270" v="41"/>
        <pc:sldMkLst>
          <pc:docMk/>
          <pc:sldMk cId="0" sldId="615"/>
        </pc:sldMkLst>
      </pc:sldChg>
      <pc:sldChg chg="add">
        <pc:chgData name="Juan Guerrero" userId="1f3c2090-23d4-4586-97db-579ffc9c77e2" providerId="ADAL" clId="{878D42B4-0F2A-4A64-A074-F50E7A773312}" dt="2023-11-16T16:01:51.270" v="41"/>
        <pc:sldMkLst>
          <pc:docMk/>
          <pc:sldMk cId="0" sldId="616"/>
        </pc:sldMkLst>
      </pc:sldChg>
      <pc:sldChg chg="add">
        <pc:chgData name="Juan Guerrero" userId="1f3c2090-23d4-4586-97db-579ffc9c77e2" providerId="ADAL" clId="{878D42B4-0F2A-4A64-A074-F50E7A773312}" dt="2023-11-16T16:01:51.270" v="41"/>
        <pc:sldMkLst>
          <pc:docMk/>
          <pc:sldMk cId="0" sldId="617"/>
        </pc:sldMkLst>
      </pc:sldChg>
      <pc:sldChg chg="add">
        <pc:chgData name="Juan Guerrero" userId="1f3c2090-23d4-4586-97db-579ffc9c77e2" providerId="ADAL" clId="{878D42B4-0F2A-4A64-A074-F50E7A773312}" dt="2023-11-16T16:01:51.270" v="41"/>
        <pc:sldMkLst>
          <pc:docMk/>
          <pc:sldMk cId="0" sldId="618"/>
        </pc:sldMkLst>
      </pc:sldChg>
      <pc:sldChg chg="add">
        <pc:chgData name="Juan Guerrero" userId="1f3c2090-23d4-4586-97db-579ffc9c77e2" providerId="ADAL" clId="{878D42B4-0F2A-4A64-A074-F50E7A773312}" dt="2023-11-16T16:01:51.270" v="41"/>
        <pc:sldMkLst>
          <pc:docMk/>
          <pc:sldMk cId="0" sldId="619"/>
        </pc:sldMkLst>
      </pc:sldChg>
      <pc:sldChg chg="add">
        <pc:chgData name="Juan Guerrero" userId="1f3c2090-23d4-4586-97db-579ffc9c77e2" providerId="ADAL" clId="{878D42B4-0F2A-4A64-A074-F50E7A773312}" dt="2023-11-16T16:01:51.270" v="41"/>
        <pc:sldMkLst>
          <pc:docMk/>
          <pc:sldMk cId="0" sldId="620"/>
        </pc:sldMkLst>
      </pc:sldChg>
      <pc:sldChg chg="add">
        <pc:chgData name="Juan Guerrero" userId="1f3c2090-23d4-4586-97db-579ffc9c77e2" providerId="ADAL" clId="{878D42B4-0F2A-4A64-A074-F50E7A773312}" dt="2023-11-16T16:01:51.270" v="41"/>
        <pc:sldMkLst>
          <pc:docMk/>
          <pc:sldMk cId="0" sldId="621"/>
        </pc:sldMkLst>
      </pc:sldChg>
      <pc:sldChg chg="add">
        <pc:chgData name="Juan Guerrero" userId="1f3c2090-23d4-4586-97db-579ffc9c77e2" providerId="ADAL" clId="{878D42B4-0F2A-4A64-A074-F50E7A773312}" dt="2023-11-16T16:01:51.270" v="41"/>
        <pc:sldMkLst>
          <pc:docMk/>
          <pc:sldMk cId="0" sldId="622"/>
        </pc:sldMkLst>
      </pc:sldChg>
      <pc:sldChg chg="add">
        <pc:chgData name="Juan Guerrero" userId="1f3c2090-23d4-4586-97db-579ffc9c77e2" providerId="ADAL" clId="{878D42B4-0F2A-4A64-A074-F50E7A773312}" dt="2023-11-16T16:01:51.270" v="41"/>
        <pc:sldMkLst>
          <pc:docMk/>
          <pc:sldMk cId="0" sldId="623"/>
        </pc:sldMkLst>
      </pc:sldChg>
      <pc:sldChg chg="add">
        <pc:chgData name="Juan Guerrero" userId="1f3c2090-23d4-4586-97db-579ffc9c77e2" providerId="ADAL" clId="{878D42B4-0F2A-4A64-A074-F50E7A773312}" dt="2023-11-16T16:01:51.270" v="41"/>
        <pc:sldMkLst>
          <pc:docMk/>
          <pc:sldMk cId="0" sldId="624"/>
        </pc:sldMkLst>
      </pc:sldChg>
      <pc:sldChg chg="add">
        <pc:chgData name="Juan Guerrero" userId="1f3c2090-23d4-4586-97db-579ffc9c77e2" providerId="ADAL" clId="{878D42B4-0F2A-4A64-A074-F50E7A773312}" dt="2023-11-16T16:01:51.270" v="41"/>
        <pc:sldMkLst>
          <pc:docMk/>
          <pc:sldMk cId="0" sldId="625"/>
        </pc:sldMkLst>
      </pc:sldChg>
      <pc:sldChg chg="add">
        <pc:chgData name="Juan Guerrero" userId="1f3c2090-23d4-4586-97db-579ffc9c77e2" providerId="ADAL" clId="{878D42B4-0F2A-4A64-A074-F50E7A773312}" dt="2023-11-16T16:01:51.270" v="41"/>
        <pc:sldMkLst>
          <pc:docMk/>
          <pc:sldMk cId="0" sldId="626"/>
        </pc:sldMkLst>
      </pc:sldChg>
      <pc:sldChg chg="add">
        <pc:chgData name="Juan Guerrero" userId="1f3c2090-23d4-4586-97db-579ffc9c77e2" providerId="ADAL" clId="{878D42B4-0F2A-4A64-A074-F50E7A773312}" dt="2023-11-16T16:01:51.270" v="41"/>
        <pc:sldMkLst>
          <pc:docMk/>
          <pc:sldMk cId="0" sldId="627"/>
        </pc:sldMkLst>
      </pc:sldChg>
      <pc:sldChg chg="add">
        <pc:chgData name="Juan Guerrero" userId="1f3c2090-23d4-4586-97db-579ffc9c77e2" providerId="ADAL" clId="{878D42B4-0F2A-4A64-A074-F50E7A773312}" dt="2023-11-16T16:01:51.270" v="41"/>
        <pc:sldMkLst>
          <pc:docMk/>
          <pc:sldMk cId="0" sldId="628"/>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cNvSpPr>
            <a:spLocks noGrp="1"/>
          </p:cNvSpPr>
          <p:nvPr>
            <p:ph idx="1" hasCustomPrompt="1"/>
          </p:nvPr>
        </p:nvSpPr>
        <p:spPr>
          <a:xfrm>
            <a:off x="838200" y="1280161"/>
            <a:ext cx="10515600" cy="4812729"/>
          </a:xfrm>
          <a:effectLst/>
        </p:spPr>
        <p:txBody>
          <a:bodyPr>
            <a:normAutofit/>
          </a:bodyPr>
          <a:lstStyle>
            <a:lvl1pPr>
              <a:defRPr baseline="0">
                <a:latin typeface="Roboto" panose="02000000000000000000" pitchFamily="2" charset="0"/>
              </a:defRPr>
            </a:lvl1pPr>
            <a:lvl2pPr>
              <a:defRPr baseline="0">
                <a:latin typeface="Roboto" panose="02000000000000000000" pitchFamily="2" charset="0"/>
              </a:defRPr>
            </a:lvl2pPr>
            <a:lvl3pPr>
              <a:defRPr baseline="0">
                <a:latin typeface="Roboto" panose="02000000000000000000" pitchFamily="2" charset="0"/>
              </a:defRPr>
            </a:lvl3pPr>
            <a:lvl4pPr>
              <a:defRPr baseline="0">
                <a:latin typeface="Roboto" panose="02000000000000000000" pitchFamily="2" charset="0"/>
              </a:defRPr>
            </a:lvl4pPr>
            <a:lvl5pPr>
              <a:defRPr baseline="0">
                <a:latin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
        <p:nvSpPr>
          <p:cNvPr id="7"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Tree>
    <p:extLst>
      <p:ext uri="{BB962C8B-B14F-4D97-AF65-F5344CB8AC3E}">
        <p14:creationId xmlns:p14="http://schemas.microsoft.com/office/powerpoint/2010/main" val="319788072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Slide">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
        <p:nvSpPr>
          <p:cNvPr id="6" name="Content"/>
          <p:cNvSpPr>
            <a:spLocks noGrp="1"/>
          </p:cNvSpPr>
          <p:nvPr>
            <p:ph type="pic" sz="quarter" idx="10"/>
          </p:nvPr>
        </p:nvSpPr>
        <p:spPr>
          <a:xfrm>
            <a:off x="182880" y="1280160"/>
            <a:ext cx="11695176" cy="5013880"/>
          </a:xfrm>
        </p:spPr>
        <p:txBody>
          <a:bodyPr/>
          <a:lstStyle>
            <a:lvl1pPr marL="0" indent="0">
              <a:buNone/>
              <a:defRPr/>
            </a:lvl1pPr>
          </a:lstStyle>
          <a:p>
            <a:r>
              <a:rPr lang="en-US"/>
              <a:t>Click icon to add picture</a:t>
            </a:r>
          </a:p>
        </p:txBody>
      </p:sp>
      <p:sp>
        <p:nvSpPr>
          <p:cNvPr id="5"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Tree>
    <p:extLst>
      <p:ext uri="{BB962C8B-B14F-4D97-AF65-F5344CB8AC3E}">
        <p14:creationId xmlns:p14="http://schemas.microsoft.com/office/powerpoint/2010/main" val="253980924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280161"/>
            <a:ext cx="5181600" cy="489680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cNvSpPr>
            <a:spLocks noGrp="1"/>
          </p:cNvSpPr>
          <p:nvPr>
            <p:ph sz="half" idx="2"/>
          </p:nvPr>
        </p:nvSpPr>
        <p:spPr>
          <a:xfrm>
            <a:off x="6172200" y="1280161"/>
            <a:ext cx="5181600" cy="489680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roduct"/>
          <p:cNvSpPr txBox="1"/>
          <p:nvPr userDrawn="1"/>
        </p:nvSpPr>
        <p:spPr>
          <a:xfrm>
            <a:off x="391094" y="6294040"/>
            <a:ext cx="3474323" cy="221836"/>
          </a:xfrm>
          <a:prstGeom prst="rect">
            <a:avLst/>
          </a:prstGeom>
        </p:spPr>
        <p:txBody>
          <a:bodyPr lIns="0" tIns="0" rIns="0" bIns="0" anchor="ctr" anchorCtr="0">
            <a:noAutofit/>
          </a:bodyPr>
          <a:lstStyle>
            <a:lvl1pPr marL="0" indent="0" algn="l" defTabSz="914400" rtl="0" eaLnBrk="1" latinLnBrk="0" hangingPunct="1">
              <a:lnSpc>
                <a:spcPct val="90000"/>
              </a:lnSpc>
              <a:spcBef>
                <a:spcPts val="1000"/>
              </a:spcBef>
              <a:buFontTx/>
              <a:buNone/>
              <a:defRPr sz="1400" b="0" kern="1200">
                <a:solidFill>
                  <a:srgbClr val="898989"/>
                </a:solidFill>
                <a:latin typeface="Coo Hew" pitchFamily="2" charset="0"/>
                <a:ea typeface="Coo Hew" pitchFamily="2" charset="0"/>
                <a:cs typeface="+mn-cs"/>
              </a:defRPr>
            </a:lvl1pPr>
            <a:lvl2pPr marL="685800" indent="-228600" algn="l" defTabSz="914400" rtl="0" eaLnBrk="1" latinLnBrk="0" hangingPunct="1">
              <a:lnSpc>
                <a:spcPct val="90000"/>
              </a:lnSpc>
              <a:spcBef>
                <a:spcPts val="500"/>
              </a:spcBef>
              <a:buFontTx/>
              <a:buBlip>
                <a:blip r:embed="rId2"/>
              </a:buBlip>
              <a:defRPr sz="2400" kern="1200">
                <a:solidFill>
                  <a:schemeClr val="tx1"/>
                </a:solidFill>
                <a:latin typeface="Swis721 Cn BT" panose="020B0506020202030204" pitchFamily="34" charset="0"/>
                <a:ea typeface="+mn-ea"/>
                <a:cs typeface="+mn-cs"/>
              </a:defRPr>
            </a:lvl2pPr>
            <a:lvl3pPr marL="1143000" indent="-228600" algn="l" defTabSz="914400" rtl="0" eaLnBrk="1" latinLnBrk="0" hangingPunct="1">
              <a:lnSpc>
                <a:spcPct val="90000"/>
              </a:lnSpc>
              <a:spcBef>
                <a:spcPts val="500"/>
              </a:spcBef>
              <a:buFontTx/>
              <a:buBlip>
                <a:blip r:embed="rId2"/>
              </a:buBlip>
              <a:defRPr sz="2000" kern="1200">
                <a:solidFill>
                  <a:schemeClr val="tx1"/>
                </a:solidFill>
                <a:latin typeface="Swis721 Cn BT" panose="020B0506020202030204" pitchFamily="34" charset="0"/>
                <a:ea typeface="+mn-ea"/>
                <a:cs typeface="+mn-cs"/>
              </a:defRPr>
            </a:lvl3pPr>
            <a:lvl4pPr marL="1600200" indent="-228600" algn="l" defTabSz="914400" rtl="0" eaLnBrk="1" latinLnBrk="0" hangingPunct="1">
              <a:lnSpc>
                <a:spcPct val="90000"/>
              </a:lnSpc>
              <a:spcBef>
                <a:spcPts val="500"/>
              </a:spcBef>
              <a:buFontTx/>
              <a:buBlip>
                <a:blip r:embed="rId2"/>
              </a:buBlip>
              <a:defRPr sz="1800" kern="1200">
                <a:solidFill>
                  <a:schemeClr val="tx1"/>
                </a:solidFill>
                <a:latin typeface="Swis721 Cn BT" panose="020B0506020202030204" pitchFamily="34" charset="0"/>
                <a:ea typeface="+mn-ea"/>
                <a:cs typeface="+mn-cs"/>
              </a:defRPr>
            </a:lvl4pPr>
            <a:lvl5pPr marL="2057400" indent="-228600" algn="l" defTabSz="914400" rtl="0" eaLnBrk="1" latinLnBrk="0" hangingPunct="1">
              <a:lnSpc>
                <a:spcPct val="90000"/>
              </a:lnSpc>
              <a:spcBef>
                <a:spcPts val="500"/>
              </a:spcBef>
              <a:buFontTx/>
              <a:buBlip>
                <a:blip r:embed="rId2"/>
              </a:buBlip>
              <a:defRPr sz="1800" kern="1200">
                <a:solidFill>
                  <a:schemeClr val="tx1"/>
                </a:solidFill>
                <a:latin typeface="Swis721 Cn BT" panose="020B05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spc="70" baseline="0">
                <a:latin typeface="Pathway Gothic One" panose="02000506050000020004" pitchFamily="2" charset="0"/>
              </a:rPr>
              <a:t>PRODUCT</a:t>
            </a:r>
          </a:p>
        </p:txBody>
      </p:sp>
      <p:sp>
        <p:nvSpPr>
          <p:cNvPr id="6"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Tree>
    <p:extLst>
      <p:ext uri="{BB962C8B-B14F-4D97-AF65-F5344CB8AC3E}">
        <p14:creationId xmlns:p14="http://schemas.microsoft.com/office/powerpoint/2010/main" val="355478591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Only">
    <p:spTree>
      <p:nvGrpSpPr>
        <p:cNvPr id="1" name=""/>
        <p:cNvGrpSpPr/>
        <p:nvPr/>
      </p:nvGrpSpPr>
      <p:grpSpPr>
        <a:xfrm>
          <a:off x="0" y="0"/>
          <a:ext cx="0" cy="0"/>
          <a:chOff x="0" y="0"/>
          <a:chExt cx="0" cy="0"/>
        </a:xfrm>
      </p:grpSpPr>
      <p:sp>
        <p:nvSpPr>
          <p:cNvPr id="6" name="Content"/>
          <p:cNvSpPr>
            <a:spLocks noGrp="1"/>
          </p:cNvSpPr>
          <p:nvPr>
            <p:ph type="pic" sz="quarter" idx="10"/>
          </p:nvPr>
        </p:nvSpPr>
        <p:spPr>
          <a:xfrm>
            <a:off x="0" y="-19050"/>
            <a:ext cx="12192000" cy="6877050"/>
          </a:xfrm>
          <a:prstGeom prst="rect">
            <a:avLst/>
          </a:prstGeom>
        </p:spPr>
        <p:txBody>
          <a:bodyPr/>
          <a:lstStyle>
            <a:lvl1pPr marL="0" indent="0">
              <a:buNone/>
              <a:defRPr/>
            </a:lvl1pPr>
          </a:lstStyle>
          <a:p>
            <a:endParaRPr lang="en-US"/>
          </a:p>
        </p:txBody>
      </p:sp>
    </p:spTree>
    <p:extLst>
      <p:ext uri="{BB962C8B-B14F-4D97-AF65-F5344CB8AC3E}">
        <p14:creationId xmlns:p14="http://schemas.microsoft.com/office/powerpoint/2010/main" val="97218953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ideo Bumper Slide">
    <p:spTree>
      <p:nvGrpSpPr>
        <p:cNvPr id="1" name=""/>
        <p:cNvGrpSpPr/>
        <p:nvPr/>
      </p:nvGrpSpPr>
      <p:grpSpPr>
        <a:xfrm>
          <a:off x="0" y="0"/>
          <a:ext cx="0" cy="0"/>
          <a:chOff x="0" y="0"/>
          <a:chExt cx="0" cy="0"/>
        </a:xfrm>
      </p:grpSpPr>
      <p:sp>
        <p:nvSpPr>
          <p:cNvPr id="7"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Add Video Titles</a:t>
            </a:r>
          </a:p>
        </p:txBody>
      </p:sp>
      <p:sp>
        <p:nvSpPr>
          <p:cNvPr id="6"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pic>
        <p:nvPicPr>
          <p:cNvPr id="4" name="Picture 3" descr="A blue lock with a keyhole&#10;&#10;Description automatically generated"/>
          <p:cNvPicPr>
            <a:picLocks noChangeAspect="1"/>
          </p:cNvPicPr>
          <p:nvPr userDrawn="1"/>
        </p:nvPicPr>
        <p:blipFill>
          <a:blip r:embed="rId2"/>
          <a:srcRect/>
          <a:stretch>
            <a:fillRect/>
          </a:stretch>
        </p:blipFill>
        <p:spPr>
          <a:xfrm>
            <a:off x="2704405" y="1550719"/>
            <a:ext cx="6783187" cy="4239492"/>
          </a:xfrm>
          <a:prstGeom prst="rect">
            <a:avLst/>
          </a:prstGeom>
        </p:spPr>
      </p:pic>
    </p:spTree>
    <p:extLst>
      <p:ext uri="{BB962C8B-B14F-4D97-AF65-F5344CB8AC3E}">
        <p14:creationId xmlns:p14="http://schemas.microsoft.com/office/powerpoint/2010/main" val="181696604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p:cNvSpPr/>
          <p:nvPr/>
        </p:nvSpPr>
        <p:spPr>
          <a:xfrm>
            <a:off x="0" y="1"/>
            <a:ext cx="4506012" cy="6858000"/>
          </a:xfrm>
          <a:prstGeom prst="rect">
            <a:avLst/>
          </a:prstGeom>
          <a:solidFill>
            <a:srgbClr val="3338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58"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prstClr val="white"/>
              </a:solidFill>
              <a:effectLst/>
              <a:uLnTx/>
              <a:uFillTx/>
              <a:latin typeface="Roboto"/>
              <a:ea typeface="+mn-ea"/>
              <a:cs typeface="+mn-cs"/>
            </a:endParaRPr>
          </a:p>
        </p:txBody>
      </p:sp>
      <p:sp>
        <p:nvSpPr>
          <p:cNvPr id="7" name="Title"/>
          <p:cNvSpPr>
            <a:spLocks noGrp="1"/>
          </p:cNvSpPr>
          <p:nvPr>
            <p:ph type="ctrTitle" hasCustomPrompt="1"/>
            <p:custDataLst>
              <p:tags r:id="rId1"/>
            </p:custDataLst>
          </p:nvPr>
        </p:nvSpPr>
        <p:spPr>
          <a:xfrm>
            <a:off x="391093" y="1368557"/>
            <a:ext cx="3666557" cy="4120888"/>
          </a:xfrm>
          <a:prstGeom prst="rect">
            <a:avLst/>
          </a:prstGeom>
          <a:effectLst/>
        </p:spPr>
        <p:txBody>
          <a:bodyPr lIns="0" tIns="0" rIns="0" bIns="0" anchor="t" anchorCtr="0">
            <a:noAutofit/>
          </a:bodyPr>
          <a:lstStyle>
            <a:lvl1pPr algn="l">
              <a:defRPr sz="5000" baseline="0">
                <a:solidFill>
                  <a:schemeClr val="bg1"/>
                </a:solidFill>
                <a:latin typeface="Kepler Std" panose="0204060306070A060204" pitchFamily="18" charset="0"/>
              </a:defRPr>
            </a:lvl1pPr>
          </a:lstStyle>
          <a:p>
            <a:pPr>
              <a:lnSpc>
                <a:spcPct val="70000"/>
              </a:lnSpc>
            </a:pPr>
            <a:r>
              <a:rPr lang="en-US">
                <a:solidFill>
                  <a:schemeClr val="bg1"/>
                </a:solidFill>
              </a:rPr>
              <a:t>Title</a:t>
            </a:r>
            <a:endParaRPr lang="en-US" sz="12000" b="1">
              <a:solidFill>
                <a:schemeClr val="bg1"/>
              </a:solidFill>
            </a:endParaRPr>
          </a:p>
        </p:txBody>
      </p:sp>
      <p:sp>
        <p:nvSpPr>
          <p:cNvPr id="16" name="Index"/>
          <p:cNvSpPr>
            <a:spLocks noGrp="1"/>
          </p:cNvSpPr>
          <p:nvPr>
            <p:ph type="body" sz="quarter" idx="10" hasCustomPrompt="1"/>
          </p:nvPr>
        </p:nvSpPr>
        <p:spPr>
          <a:xfrm>
            <a:off x="391095" y="416187"/>
            <a:ext cx="581494" cy="479163"/>
          </a:xfrm>
          <a:ln w="12700">
            <a:solidFill>
              <a:schemeClr val="tx2">
                <a:lumMod val="60000"/>
                <a:lumOff val="40000"/>
              </a:schemeClr>
            </a:solidFill>
          </a:ln>
        </p:spPr>
        <p:txBody>
          <a:bodyPr lIns="91440" tIns="182880" rIns="91440" bIns="182880" anchor="ctr" anchorCtr="0">
            <a:noAutofit/>
          </a:bodyPr>
          <a:lstStyle>
            <a:lvl1pPr marL="0" indent="0" algn="ctr">
              <a:buNone/>
              <a:defRPr sz="1600" b="1">
                <a:solidFill>
                  <a:schemeClr val="bg1"/>
                </a:solidFill>
                <a:latin typeface="Kepler Std" panose="0204060306070A060204" pitchFamily="18" charset="0"/>
              </a:defRPr>
            </a:lvl1pPr>
          </a:lstStyle>
          <a:p>
            <a:pPr lvl="0"/>
            <a:r>
              <a:rPr lang="en-US"/>
              <a:t>Index</a:t>
            </a:r>
          </a:p>
        </p:txBody>
      </p:sp>
      <p:sp>
        <p:nvSpPr>
          <p:cNvPr id="3" name="Module"/>
          <p:cNvSpPr>
            <a:spLocks noGrp="1"/>
          </p:cNvSpPr>
          <p:nvPr>
            <p:ph type="body" sz="quarter" idx="11" hasCustomPrompt="1"/>
          </p:nvPr>
        </p:nvSpPr>
        <p:spPr>
          <a:xfrm>
            <a:off x="1088966" y="420890"/>
            <a:ext cx="2968683" cy="474460"/>
          </a:xfrm>
        </p:spPr>
        <p:txBody>
          <a:bodyPr lIns="0" tIns="0" rIns="0" bIns="0" anchor="ctr" anchorCtr="0">
            <a:noAutofit/>
          </a:bodyPr>
          <a:lstStyle>
            <a:lvl1pPr marL="0" indent="0" algn="l">
              <a:lnSpc>
                <a:spcPct val="80000"/>
              </a:lnSpc>
              <a:buNone/>
              <a:defRPr sz="1800" cap="all" spc="70" baseline="0">
                <a:solidFill>
                  <a:srgbClr val="FCBA33"/>
                </a:solidFill>
                <a:latin typeface="Pathway Gothic One" panose="02000506050000020004" pitchFamily="2" charset="0"/>
                <a:ea typeface="Coo Hew" pitchFamily="2" charset="0"/>
              </a:defRPr>
            </a:lvl1pPr>
          </a:lstStyle>
          <a:p>
            <a:pPr lvl="0"/>
            <a:r>
              <a:rPr lang="en-US"/>
              <a:t>MODULE</a:t>
            </a:r>
          </a:p>
        </p:txBody>
      </p:sp>
      <p:sp>
        <p:nvSpPr>
          <p:cNvPr id="4"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Tree>
    <p:extLst>
      <p:ext uri="{BB962C8B-B14F-4D97-AF65-F5344CB8AC3E}">
        <p14:creationId xmlns:p14="http://schemas.microsoft.com/office/powerpoint/2010/main" val="156641894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2F2858-1A24-A816-6FE8-37243B9CC464}"/>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785235F-EE66-F440-0CC0-E7964AD8D1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002247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heme" Target="../theme/theme2.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3" name="Content"/>
          <p:cNvSpPr>
            <a:spLocks noGrp="1"/>
          </p:cNvSpPr>
          <p:nvPr>
            <p:ph type="body" idx="1"/>
            <p:custDataLst>
              <p:tags r:id="rId8"/>
            </p:custDataLst>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232407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8" r:id="rId3"/>
    <p:sldLayoutId id="2147483679" r:id="rId4"/>
    <p:sldLayoutId id="2147483680" r:id="rId5"/>
    <p:sldLayoutId id="2147483677" r:id="rId6"/>
  </p:sldLayoutIdLst>
  <p:transition/>
  <p:txStyles>
    <p:titleStyle>
      <a:lvl1pPr algn="l" defTabSz="914400" rtl="0" eaLnBrk="1" latinLnBrk="0" hangingPunct="1">
        <a:lnSpc>
          <a:spcPct val="90000"/>
        </a:lnSpc>
        <a:spcBef>
          <a:spcPct val="0"/>
        </a:spcBef>
        <a:buNone/>
        <a:defRPr sz="4400" b="1" kern="1200" baseline="0">
          <a:solidFill>
            <a:schemeClr val="tx1"/>
          </a:solidFill>
          <a:latin typeface="Kepler Std" panose="0204060306070A060204" pitchFamily="18" charset="0"/>
          <a:ea typeface="+mj-ea"/>
          <a:cs typeface="+mj-cs"/>
        </a:defRPr>
      </a:lvl1pPr>
    </p:titleStyle>
    <p:bodyStyle>
      <a:lvl1pPr marL="228600" indent="-228600" algn="l" defTabSz="914400" rtl="0" eaLnBrk="1" latinLnBrk="0" hangingPunct="1">
        <a:lnSpc>
          <a:spcPct val="90000"/>
        </a:lnSpc>
        <a:spcBef>
          <a:spcPts val="1000"/>
        </a:spcBef>
        <a:buFontTx/>
        <a:buBlip>
          <a:blip r:embed="rId10"/>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10"/>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10"/>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10"/>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10"/>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Content"/>
          <p:cNvSpPr>
            <a:spLocks noGrp="1"/>
          </p:cNvSpPr>
          <p:nvPr>
            <p:ph type="body" idx="1"/>
            <p:custDataLst>
              <p:tags r:id="rId3"/>
            </p:custDataLst>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6519445"/>
      </p:ext>
    </p:extLst>
  </p:cSld>
  <p:clrMap bg1="lt1" tx1="dk1" bg2="lt2" tx2="dk2" accent1="accent1" accent2="accent2" accent3="accent3" accent4="accent4" accent5="accent5" accent6="accent6" hlink="hlink" folHlink="folHlink"/>
  <p:sldLayoutIdLst>
    <p:sldLayoutId id="2147483682" r:id="rId1"/>
  </p:sldLayoutIdLst>
  <p:transition/>
  <p:txStyles>
    <p:titleStyle>
      <a:lvl1pPr algn="l" defTabSz="914400" rtl="0" eaLnBrk="1" latinLnBrk="0" hangingPunct="1">
        <a:lnSpc>
          <a:spcPct val="90000"/>
        </a:lnSpc>
        <a:spcBef>
          <a:spcPct val="0"/>
        </a:spcBef>
        <a:buNone/>
        <a:defRPr sz="4400" b="1" kern="1200" baseline="0">
          <a:solidFill>
            <a:schemeClr val="tx1"/>
          </a:solidFill>
          <a:latin typeface="Kepler Std" panose="0204060306070A060204" pitchFamily="18" charset="0"/>
          <a:ea typeface="+mj-ea"/>
          <a:cs typeface="+mj-cs"/>
        </a:defRPr>
      </a:lvl1pPr>
    </p:titleStyle>
    <p:bodyStyle>
      <a:lvl1pPr marL="228600" indent="-228600" algn="l" defTabSz="914400" rtl="0" eaLnBrk="1" latinLnBrk="0" hangingPunct="1">
        <a:lnSpc>
          <a:spcPct val="90000"/>
        </a:lnSpc>
        <a:spcBef>
          <a:spcPts val="1000"/>
        </a:spcBef>
        <a:buFontTx/>
        <a:buBlip>
          <a:blip r:embed="rId5"/>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5"/>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5"/>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5"/>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5"/>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0.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3.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0.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8.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2.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5.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8.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2" Type="http://schemas.openxmlformats.org/officeDocument/2006/relationships/image" Target="../media/image13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2" Type="http://schemas.openxmlformats.org/officeDocument/2006/relationships/image" Target="../media/image140.jpeg"/><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2" Type="http://schemas.openxmlformats.org/officeDocument/2006/relationships/image" Target="../media/image141.jpeg"/><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5.xml.rels><?xml version="1.0" encoding="UTF-8" standalone="yes"?>
<Relationships xmlns="http://schemas.openxmlformats.org/package/2006/relationships"><Relationship Id="rId2" Type="http://schemas.openxmlformats.org/officeDocument/2006/relationships/image" Target="../media/image142.jpeg"/><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2" Type="http://schemas.openxmlformats.org/officeDocument/2006/relationships/image" Target="../media/image146.jpeg"/><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2" Type="http://schemas.openxmlformats.org/officeDocument/2006/relationships/image" Target="../media/image148.jpeg"/><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6.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2" Type="http://schemas.openxmlformats.org/officeDocument/2006/relationships/image" Target="../media/image153.jpeg"/><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2" Type="http://schemas.openxmlformats.org/officeDocument/2006/relationships/image" Target="../media/image154.jpeg"/><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4.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2" Type="http://schemas.openxmlformats.org/officeDocument/2006/relationships/image" Target="../media/image157.jpeg"/><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4347162" cy="4120888"/>
          </a:xfrm>
        </p:spPr>
        <p:txBody>
          <a:bodyPr/>
          <a:lstStyle/>
          <a:p>
            <a:r>
              <a:rPr lang="en-US" sz="4400" dirty="0"/>
              <a:t>Network and Endpoint Security</a:t>
            </a:r>
          </a:p>
        </p:txBody>
      </p:sp>
      <p:sp>
        <p:nvSpPr>
          <p:cNvPr id="5" name="Product"/>
          <p:cNvSpPr>
            <a:spLocks noGrp="1"/>
          </p:cNvSpPr>
          <p:nvPr>
            <p:ph type="body" sz="quarter" idx="12" hasCustomPrompt="1"/>
          </p:nvPr>
        </p:nvSpPr>
        <p:spPr/>
        <p:txBody>
          <a:bodyPr/>
          <a:lstStyle/>
          <a:p>
            <a:r>
              <a:rPr lang="en-US"/>
              <a:t>Security Pro</a:t>
            </a:r>
          </a:p>
        </p:txBody>
      </p:sp>
      <p:sp>
        <p:nvSpPr>
          <p:cNvPr id="10" name="Module">
            <a:extLst>
              <a:ext uri="{FF2B5EF4-FFF2-40B4-BE49-F238E27FC236}">
                <a16:creationId xmlns:a16="http://schemas.microsoft.com/office/drawing/2014/main" id="{2C1C1084-3580-3A1B-C1A6-07237DD88BD8}"/>
              </a:ext>
              <a:ext uri="{C183D7F6-B498-43B3-948B-1728B52AA6E4}">
                <adec:decorative xmlns:adec="http://schemas.microsoft.com/office/drawing/2017/decorative" val="1"/>
              </a:ext>
            </a:extLst>
          </p:cNvPr>
          <p:cNvSpPr txBox="1">
            <a:spLocks/>
          </p:cNvSpPr>
          <p:nvPr/>
        </p:nvSpPr>
        <p:spPr>
          <a:xfrm>
            <a:off x="391093" y="491800"/>
            <a:ext cx="2968683" cy="474460"/>
          </a:xfrm>
          <a:prstGeom prst="rect">
            <a:avLst/>
          </a:prstGeom>
        </p:spPr>
        <p:txBody>
          <a:bodyPr vert="horz" lIns="0" tIns="0" rIns="0" bIns="0" rtlCol="0" anchor="ctr" anchorCtr="0">
            <a:noAutofit/>
          </a:bodyPr>
          <a:lstStyle>
            <a:lvl1pPr marL="0" indent="0" algn="l" defTabSz="914400" rtl="0" eaLnBrk="1" latinLnBrk="0" hangingPunct="1">
              <a:lnSpc>
                <a:spcPct val="80000"/>
              </a:lnSpc>
              <a:spcBef>
                <a:spcPts val="1000"/>
              </a:spcBef>
              <a:buFontTx/>
              <a:buNone/>
              <a:defRPr sz="1800" kern="1200" cap="all" spc="70" baseline="0">
                <a:solidFill>
                  <a:srgbClr val="FCBA33"/>
                </a:solidFill>
                <a:latin typeface="Pathway Gothic One" panose="02000506050000020004" pitchFamily="2" charset="0"/>
                <a:ea typeface="Coo Hew" pitchFamily="2" charset="0"/>
                <a:cs typeface="+mn-cs"/>
              </a:defRPr>
            </a:lvl1pPr>
            <a:lvl2pPr marL="685800" indent="-228600" algn="l" defTabSz="914400" rtl="0" eaLnBrk="1" latinLnBrk="0" hangingPunct="1">
              <a:lnSpc>
                <a:spcPct val="90000"/>
              </a:lnSpc>
              <a:spcBef>
                <a:spcPts val="500"/>
              </a:spcBef>
              <a:buFontTx/>
              <a:buBlip>
                <a:blip r:embed="rId2"/>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2"/>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2"/>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2"/>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800" dirty="0"/>
              <a:t>Chapter 8</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Baselines</a:t>
            </a:r>
          </a:p>
        </p:txBody>
      </p:sp>
      <p:sp>
        <p:nvSpPr>
          <p:cNvPr id="2" name="Content"/>
          <p:cNvSpPr>
            <a:spLocks noGrp="1"/>
          </p:cNvSpPr>
          <p:nvPr>
            <p:ph idx="1" hasCustomPrompt="1"/>
          </p:nvPr>
        </p:nvSpPr>
        <p:spPr/>
        <p:txBody>
          <a:bodyPr/>
          <a:lstStyle/>
          <a:p>
            <a:r>
              <a:rPr lang="en-US"/>
              <a:t>Define standards
Ensure efficiency and security
Help detect vulnerabilities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RFID Attacks</a:t>
            </a:r>
          </a:p>
        </p:txBody>
      </p:sp>
      <p:sp>
        <p:nvSpPr>
          <p:cNvPr id="2" name="Content"/>
          <p:cNvSpPr>
            <a:spLocks noGrp="1"/>
          </p:cNvSpPr>
          <p:nvPr>
            <p:ph idx="1" hasCustomPrompt="1"/>
          </p:nvPr>
        </p:nvSpPr>
        <p:spPr/>
        <p:txBody>
          <a:bodyPr/>
          <a:lstStyle/>
          <a:p>
            <a:r>
              <a:rPr lang="en-US"/>
              <a:t>Radio frequency identification
RFID tags
Active RFID tags
Passive RFID tags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Wi-Fi
Bluetooth
RFID
NFC</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Baseline Types</a:t>
            </a:r>
          </a:p>
        </p:txBody>
      </p:sp>
      <p:sp>
        <p:nvSpPr>
          <p:cNvPr id="2" name="Content"/>
          <p:cNvSpPr>
            <a:spLocks noGrp="1"/>
          </p:cNvSpPr>
          <p:nvPr>
            <p:ph idx="1" hasCustomPrompt="1"/>
          </p:nvPr>
        </p:nvSpPr>
        <p:spPr/>
        <p:txBody>
          <a:bodyPr/>
          <a:lstStyle/>
          <a:p>
            <a:r>
              <a:rPr lang="en-US"/>
              <a:t>Configuration baseline
Security baseline
Software &amp; use baseline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8.5.4 Configure Rogue Host Protection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is the difference between bluejacking and bluesnarfing?
What is an initialization vector used for?
How can you discover rogue access points?
What is the difference between passive and active radio frequency identification (RFID) tags?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Wireless Defenses</a:t>
            </a:r>
          </a:p>
        </p:txBody>
      </p:sp>
      <p:sp>
        <p:nvSpPr>
          <p:cNvPr id="3" name="Index"/>
          <p:cNvSpPr>
            <a:spLocks noGrp="1"/>
          </p:cNvSpPr>
          <p:nvPr>
            <p:ph type="body" sz="quarter" idx="10" hasCustomPrompt="1"/>
          </p:nvPr>
        </p:nvSpPr>
        <p:spPr/>
        <p:txBody>
          <a:bodyPr/>
          <a:lstStyle/>
          <a:p>
            <a:r>
              <a:rPr lang="en-US"/>
              <a:t>8.6</a:t>
            </a:r>
          </a:p>
        </p:txBody>
      </p:sp>
      <p:sp>
        <p:nvSpPr>
          <p:cNvPr id="4" name="Module"/>
          <p:cNvSpPr>
            <a:spLocks noGrp="1"/>
          </p:cNvSpPr>
          <p:nvPr>
            <p:ph type="body" sz="quarter" idx="11" hasCustomPrompt="1"/>
          </p:nvPr>
        </p:nvSpPr>
        <p:spPr/>
        <p:txBody>
          <a:bodyPr/>
          <a:lstStyle/>
          <a:p>
            <a:r>
              <a:rPr lang="en-US"/>
              <a:t>Network and Endpoint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Harden a wireless network.
Configure a wireless intrusion prevention system.</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Wi-Fi Protected Access (WPA)
Pre-shared key (PSK)
Wi-Fi Protected Setup (WPS)
Open network
Captive portal
802.1x
Remote Authentication Dial-In User Service (RADIUS)
Extensible Authentication Protocol (EAP)</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Wi-Fi Protected Access (WPA): </a:t>
            </a:r>
            <a:r>
              <a:rPr dirty="0"/>
              <a:t>The most commonly used cryptographic protocol in use for wireless networks. WPA2 and WPA3 are the two versions in use.</a:t>
            </a:r>
            <a:r>
              <a:rPr b="1" dirty="0"/>
              <a:t>
Pre-shared key (PSK): </a:t>
            </a:r>
            <a:r>
              <a:rPr dirty="0"/>
              <a:t>Wireless access method that utilizes a passphrase for users to connect.</a:t>
            </a:r>
            <a:r>
              <a:rPr b="1" dirty="0"/>
              <a:t>
Wi-Fi Protected Setup (WPS): </a:t>
            </a:r>
            <a:r>
              <a:rPr dirty="0"/>
              <a:t>Wireless access method that allows a device to securely connect to a wireless network without typing the PSK.</a:t>
            </a:r>
            <a:r>
              <a:rPr b="1" dirty="0"/>
              <a:t>
Open network: </a:t>
            </a:r>
            <a:r>
              <a:rPr dirty="0"/>
              <a:t>Wireless access method that has no authentication.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lnSpcReduction="10000"/>
          </a:bodyPr>
          <a:lstStyle/>
          <a:p>
            <a:r>
              <a:rPr b="1" dirty="0"/>
              <a:t>Captive portal: </a:t>
            </a:r>
            <a:r>
              <a:rPr dirty="0"/>
              <a:t>Wireless access method that forces a user to view and interact with it before accessing a network.</a:t>
            </a:r>
            <a:r>
              <a:rPr b="1" dirty="0"/>
              <a:t>
802.1x: </a:t>
            </a:r>
            <a:r>
              <a:rPr dirty="0"/>
              <a:t>Standard for local area networks that is used to authenticate users to a wireless network. It was created by The Institute of Electrical and Electronics Engineers Standards Association (IEEE-SA).</a:t>
            </a:r>
            <a:r>
              <a:rPr b="1" dirty="0"/>
              <a:t>
Remote Authentication Dial-In User Service (RADIUS): </a:t>
            </a:r>
            <a:r>
              <a:rPr dirty="0"/>
              <a:t>A protocol used to authenticate users in a enterprise environment to a wireless network.</a:t>
            </a:r>
            <a:r>
              <a:rPr b="1" dirty="0"/>
              <a:t>
Extensible Authentication Protocol (EAP): </a:t>
            </a:r>
            <a:r>
              <a:rPr dirty="0"/>
              <a:t>An authentication framework that uses a set of interface standards. EAP allows various authentication methods to be used.</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3227528508"/>
      </p:ext>
    </p:extLst>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Security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Wireless Security</a:t>
            </a:r>
          </a:p>
        </p:txBody>
      </p:sp>
      <p:sp>
        <p:nvSpPr>
          <p:cNvPr id="2" name="Content"/>
          <p:cNvSpPr>
            <a:spLocks noGrp="1"/>
          </p:cNvSpPr>
          <p:nvPr>
            <p:ph idx="1" hasCustomPrompt="1"/>
          </p:nvPr>
        </p:nvSpPr>
        <p:spPr/>
        <p:txBody>
          <a:bodyPr/>
          <a:lstStyle/>
          <a:p>
            <a:r>
              <a:rPr lang="en-US"/>
              <a:t>Weak configurations
Cryptographic protocols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Patch Management</a:t>
            </a:r>
          </a:p>
        </p:txBody>
      </p:sp>
      <p:sp>
        <p:nvSpPr>
          <p:cNvPr id="2" name="Content"/>
          <p:cNvSpPr>
            <a:spLocks noGrp="1"/>
          </p:cNvSpPr>
          <p:nvPr>
            <p:ph idx="1" hasCustomPrompt="1"/>
          </p:nvPr>
        </p:nvSpPr>
        <p:spPr/>
        <p:txBody>
          <a:bodyPr vert="horz" lIns="91440" tIns="45720" rIns="91440" bIns="45720" rtlCol="0" anchor="t">
            <a:normAutofit/>
          </a:bodyPr>
          <a:lstStyle/>
          <a:p>
            <a:r>
              <a:rPr lang="en-US">
                <a:latin typeface="Roboto"/>
                <a:ea typeface="Roboto"/>
                <a:cs typeface="Roboto"/>
              </a:rPr>
              <a:t>Managing patches</a:t>
            </a:r>
            <a:endParaRPr lang="en-US"/>
          </a:p>
          <a:p>
            <a:pPr lvl="1"/>
            <a:r>
              <a:rPr lang="en-US">
                <a:latin typeface="Roboto"/>
                <a:ea typeface="Roboto"/>
                <a:cs typeface="Roboto"/>
              </a:rPr>
              <a:t>Management software – WSUS</a:t>
            </a:r>
            <a:endParaRPr lang="en-US">
              <a:ea typeface="Roboto" panose="02000000000000000000" pitchFamily="2" charset="0"/>
              <a:cs typeface="Roboto" panose="02000000000000000000" pitchFamily="2" charset="0"/>
            </a:endParaRPr>
          </a:p>
          <a:p>
            <a:pPr lvl="1"/>
            <a:r>
              <a:rPr lang="en-US" dirty="0">
                <a:latin typeface="Roboto"/>
                <a:ea typeface="Roboto"/>
                <a:cs typeface="Roboto"/>
              </a:rPr>
              <a:t>Determine patches</a:t>
            </a:r>
            <a:endParaRPr lang="en-US">
              <a:ea typeface="Roboto"/>
              <a:cs typeface="Roboto"/>
            </a:endParaRPr>
          </a:p>
          <a:p>
            <a:pPr lvl="1"/>
            <a:r>
              <a:rPr lang="en-US" dirty="0">
                <a:latin typeface="Roboto"/>
                <a:ea typeface="Roboto"/>
                <a:cs typeface="Roboto"/>
              </a:rPr>
              <a:t>Test</a:t>
            </a:r>
            <a:r>
              <a:rPr lang="en-US">
                <a:latin typeface="Roboto"/>
                <a:ea typeface="Roboto"/>
                <a:cs typeface="Roboto"/>
              </a:rPr>
              <a:t> on small groups</a:t>
            </a:r>
            <a:endParaRPr lang="en-US">
              <a:ea typeface="Roboto"/>
              <a:cs typeface="Roboto"/>
            </a:endParaRPr>
          </a:p>
          <a:p>
            <a:pPr lvl="1"/>
            <a:r>
              <a:rPr lang="en-US">
                <a:latin typeface="Roboto"/>
                <a:ea typeface="Roboto"/>
                <a:cs typeface="Roboto"/>
              </a:rPr>
              <a:t>Test in labs</a:t>
            </a:r>
            <a:endParaRPr lang="en-US">
              <a:ea typeface="Roboto"/>
              <a:cs typeface="Roboto"/>
            </a:endParaRPr>
          </a:p>
          <a:p>
            <a:pPr lvl="1"/>
            <a:r>
              <a:rPr lang="en-US" dirty="0">
                <a:latin typeface="Roboto"/>
                <a:ea typeface="Roboto"/>
                <a:cs typeface="Roboto"/>
              </a:rPr>
              <a:t>Creating system restore points</a:t>
            </a:r>
            <a:endParaRPr lang="en-US">
              <a:ea typeface="Roboto"/>
              <a:cs typeface="Roboto"/>
            </a:endParaRP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SSID</a:t>
            </a:r>
          </a:p>
        </p:txBody>
      </p:sp>
      <p:sp>
        <p:nvSpPr>
          <p:cNvPr id="2" name="Content"/>
          <p:cNvSpPr>
            <a:spLocks noGrp="1"/>
          </p:cNvSpPr>
          <p:nvPr>
            <p:ph idx="1" hasCustomPrompt="1"/>
          </p:nvPr>
        </p:nvSpPr>
        <p:spPr/>
        <p:txBody>
          <a:bodyPr/>
          <a:lstStyle/>
          <a:p>
            <a:r>
              <a:rPr lang="en-US"/>
              <a:t>Service set identifier
32-byte length
Unique name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WPA2</a:t>
            </a:r>
          </a:p>
        </p:txBody>
      </p:sp>
      <p:sp>
        <p:nvSpPr>
          <p:cNvPr id="2" name="Content"/>
          <p:cNvSpPr>
            <a:spLocks noGrp="1"/>
          </p:cNvSpPr>
          <p:nvPr>
            <p:ph idx="1" hasCustomPrompt="1"/>
          </p:nvPr>
        </p:nvSpPr>
        <p:spPr/>
        <p:txBody>
          <a:bodyPr/>
          <a:lstStyle/>
          <a:p>
            <a:r>
              <a:rPr lang="en-US"/>
              <a:t>Introduced in 2004
WPA2-Personal (WPA2-PSK)
WPA2-Enterprise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Patch Management Types</a:t>
            </a:r>
          </a:p>
        </p:txBody>
      </p:sp>
      <p:sp>
        <p:nvSpPr>
          <p:cNvPr id="2" name="Content"/>
          <p:cNvSpPr>
            <a:spLocks noGrp="1"/>
          </p:cNvSpPr>
          <p:nvPr>
            <p:ph idx="1" hasCustomPrompt="1"/>
          </p:nvPr>
        </p:nvSpPr>
        <p:spPr/>
        <p:txBody>
          <a:bodyPr vert="horz" lIns="91440" tIns="45720" rIns="91440" bIns="45720" rtlCol="0" anchor="t">
            <a:normAutofit/>
          </a:bodyPr>
          <a:lstStyle/>
          <a:p>
            <a:r>
              <a:rPr lang="en-US">
                <a:latin typeface="Roboto"/>
                <a:ea typeface="Roboto"/>
                <a:cs typeface="Roboto"/>
              </a:rPr>
              <a:t>Hotfix</a:t>
            </a:r>
            <a:endParaRPr lang="en-US"/>
          </a:p>
          <a:p>
            <a:pPr lvl="1"/>
            <a:r>
              <a:rPr lang="en-US">
                <a:latin typeface="Roboto"/>
                <a:ea typeface="Roboto"/>
                <a:cs typeface="Roboto"/>
              </a:rPr>
              <a:t>Intended to fix a specific issue</a:t>
            </a:r>
            <a:endParaRPr lang="en-US">
              <a:ea typeface="Roboto" panose="02000000000000000000" pitchFamily="2" charset="0"/>
              <a:cs typeface="Roboto" panose="02000000000000000000" pitchFamily="2" charset="0"/>
            </a:endParaRPr>
          </a:p>
          <a:p>
            <a:pPr lvl="1"/>
            <a:r>
              <a:rPr lang="en-US">
                <a:latin typeface="Roboto"/>
                <a:ea typeface="Roboto"/>
                <a:cs typeface="Roboto"/>
              </a:rPr>
              <a:t>Can be customer-specific</a:t>
            </a:r>
            <a:endParaRPr lang="en-US">
              <a:ea typeface="Roboto"/>
              <a:cs typeface="Roboto"/>
            </a:endParaRPr>
          </a:p>
          <a:p>
            <a:pPr lvl="1"/>
            <a:r>
              <a:rPr lang="en-US">
                <a:latin typeface="Roboto"/>
                <a:ea typeface="Roboto"/>
                <a:cs typeface="Roboto"/>
              </a:rPr>
              <a:t>Used to patch security holes</a:t>
            </a:r>
            <a:endParaRPr lang="en-US">
              <a:ea typeface="Roboto"/>
              <a:cs typeface="Roboto"/>
            </a:endParaRPr>
          </a:p>
          <a:p>
            <a:r>
              <a:rPr lang="en-US">
                <a:latin typeface="Roboto"/>
                <a:ea typeface="Roboto"/>
                <a:cs typeface="Roboto"/>
              </a:rPr>
              <a:t>Patch</a:t>
            </a:r>
            <a:endParaRPr lang="en-US">
              <a:ea typeface="Roboto"/>
              <a:cs typeface="Roboto"/>
            </a:endParaRPr>
          </a:p>
          <a:p>
            <a:pPr lvl="1"/>
            <a:r>
              <a:rPr lang="en-US">
                <a:latin typeface="Roboto"/>
                <a:ea typeface="Roboto"/>
                <a:cs typeface="Roboto"/>
              </a:rPr>
              <a:t>Designed for wider deployment</a:t>
            </a:r>
            <a:endParaRPr lang="en-US">
              <a:ea typeface="Roboto"/>
              <a:cs typeface="Roboto"/>
            </a:endParaRPr>
          </a:p>
          <a:p>
            <a:pPr lvl="1"/>
            <a:r>
              <a:rPr lang="en-US">
                <a:latin typeface="Roboto"/>
                <a:ea typeface="Roboto"/>
                <a:cs typeface="Roboto"/>
              </a:rPr>
              <a:t>Security holes/ bug fixes</a:t>
            </a:r>
            <a:endParaRPr lang="en-US">
              <a:ea typeface="Roboto"/>
              <a:cs typeface="Roboto"/>
            </a:endParaRPr>
          </a:p>
          <a:p>
            <a:r>
              <a:rPr lang="en-US">
                <a:latin typeface="Roboto"/>
                <a:ea typeface="Roboto"/>
                <a:cs typeface="Roboto"/>
              </a:rPr>
              <a:t>Service Pack</a:t>
            </a:r>
            <a:endParaRPr lang="en-US">
              <a:ea typeface="Roboto"/>
              <a:cs typeface="Roboto"/>
            </a:endParaRPr>
          </a:p>
          <a:p>
            <a:pPr lvl="1"/>
            <a:r>
              <a:rPr lang="en-US" dirty="0">
                <a:latin typeface="Roboto"/>
                <a:ea typeface="Roboto"/>
                <a:cs typeface="Roboto"/>
              </a:rPr>
              <a:t>Hot fixes and patches</a:t>
            </a:r>
            <a:endParaRPr lang="en-US" dirty="0">
              <a:ea typeface="Roboto"/>
              <a:cs typeface="Roboto"/>
            </a:endParaRP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Weak configurations
Cryptographic protocols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4000"/>
              <a:t>Wireless Authentication and Access Methods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noAutofit/>
          </a:bodyPr>
          <a:lstStyle/>
          <a:p>
            <a:r>
              <a:rPr lang="en-US" sz="4000" dirty="0"/>
              <a:t>Wireless Authentication and Access Methods</a:t>
            </a:r>
          </a:p>
        </p:txBody>
      </p:sp>
      <p:sp>
        <p:nvSpPr>
          <p:cNvPr id="2" name="Content"/>
          <p:cNvSpPr>
            <a:spLocks noGrp="1"/>
          </p:cNvSpPr>
          <p:nvPr>
            <p:ph idx="1" hasCustomPrompt="1"/>
          </p:nvPr>
        </p:nvSpPr>
        <p:spPr/>
        <p:txBody>
          <a:bodyPr/>
          <a:lstStyle/>
          <a:p>
            <a:r>
              <a:rPr lang="en-US"/>
              <a:t>Access methods
Authentication protocols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4000"/>
              <a:t>Wireless Authentication and Access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uthentication and Access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4000"/>
              <a:t>Wireless Authentication and Access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uthentication and Access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4000"/>
              <a:t>Wireless Authentication and Access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uthentication and Access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4000"/>
              <a:t>Wireless Authentication and Access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uthentication and Access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4000"/>
              <a:t>Wireless Authentication and Access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uthentication and Access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4000"/>
              <a:t>Wireless Authentication and Access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uthentication and Access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dirty="0"/>
              <a:t>Radius</a:t>
            </a:r>
          </a:p>
        </p:txBody>
      </p:sp>
      <p:sp>
        <p:nvSpPr>
          <p:cNvPr id="2" name="Content"/>
          <p:cNvSpPr>
            <a:spLocks noGrp="1"/>
          </p:cNvSpPr>
          <p:nvPr>
            <p:ph idx="1" hasCustomPrompt="1"/>
          </p:nvPr>
        </p:nvSpPr>
        <p:spPr/>
        <p:txBody>
          <a:bodyPr/>
          <a:lstStyle/>
          <a:p>
            <a:r>
              <a:rPr lang="en-US"/>
              <a:t>Remote Authentication Dial-In Service
Developed in 1991
Authentication
Authorization
Accounting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Use complex passwords
Limit administrative privilege
Remove unnecessary software
Disable non-essential services
Baselines
Patch management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4000"/>
              <a:t>Wireless Authentication and Access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uthentication and Access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4000"/>
              <a:t>Wireless Authentication and Access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uthentication and Access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4000"/>
              <a:t>Wireless Authentication and Access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uthentication and Access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4000"/>
              <a:t>Wireless Authentication and Access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uthentication and Access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4000"/>
              <a:t>Wireless Authentication and Access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uthentication and Access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4000"/>
              <a:t>Wireless Authentication and Access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uthentication and Access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4000"/>
              <a:t>Wireless Authentication and Access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uthentication and Access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4000"/>
              <a:t>Wireless Authentication and Access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uthentication and Access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EAP-TTLS</a:t>
            </a:r>
          </a:p>
        </p:txBody>
      </p:sp>
      <p:sp>
        <p:nvSpPr>
          <p:cNvPr id="2" name="Content"/>
          <p:cNvSpPr>
            <a:spLocks noGrp="1"/>
          </p:cNvSpPr>
          <p:nvPr>
            <p:ph idx="1" hasCustomPrompt="1"/>
          </p:nvPr>
        </p:nvSpPr>
        <p:spPr/>
        <p:txBody>
          <a:bodyPr/>
          <a:lstStyle/>
          <a:p>
            <a:r>
              <a:rPr lang="en-US"/>
              <a:t>Updated version of EAP-TLS
Certificate only on server
Supported since Windows 8</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8.6.6 Harden a Wireless Network
8.6.7 Configure WIPS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8.1.5 Configure Automatic Updates
8.1.7 Configure Microsoft Defender Firewall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Which settings in a wireless access point can you configure to improve security?
Which cryptographic protocol uses a Remote Authentication Dial-In User Service (RADIUS) server?
Which access method forces a user to view and interact with it before accessing a network?
What are the three components in an 802.1x setup?
Which EAP standard is considered to be one of the most secure?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3844439" cy="4120888"/>
          </a:xfrm>
        </p:spPr>
        <p:txBody>
          <a:bodyPr/>
          <a:lstStyle/>
          <a:p>
            <a:r>
              <a:rPr lang="en-US" dirty="0"/>
              <a:t>Data Transmission Security</a:t>
            </a:r>
          </a:p>
        </p:txBody>
      </p:sp>
      <p:sp>
        <p:nvSpPr>
          <p:cNvPr id="3" name="Index"/>
          <p:cNvSpPr>
            <a:spLocks noGrp="1"/>
          </p:cNvSpPr>
          <p:nvPr>
            <p:ph type="body" sz="quarter" idx="10" hasCustomPrompt="1"/>
          </p:nvPr>
        </p:nvSpPr>
        <p:spPr/>
        <p:txBody>
          <a:bodyPr/>
          <a:lstStyle/>
          <a:p>
            <a:r>
              <a:rPr lang="en-US"/>
              <a:t>8.7</a:t>
            </a:r>
          </a:p>
        </p:txBody>
      </p:sp>
      <p:sp>
        <p:nvSpPr>
          <p:cNvPr id="4" name="Module"/>
          <p:cNvSpPr>
            <a:spLocks noGrp="1"/>
          </p:cNvSpPr>
          <p:nvPr>
            <p:ph type="body" sz="quarter" idx="11" hasCustomPrompt="1"/>
          </p:nvPr>
        </p:nvSpPr>
        <p:spPr/>
        <p:txBody>
          <a:bodyPr/>
          <a:lstStyle/>
          <a:p>
            <a:r>
              <a:rPr lang="en-US"/>
              <a:t>Network and Endpoint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Add TLS to a website
Allow SSL connections
Require IPsec for communications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Secure Sockets Layer (SSL)
Transport Layer Security (TLS)
Secure Shell (SSH)
Hyper Text Transfer Protocol Secure (HTTPS)
Secure Hypertext Transfer Protocol (S-HTTP)
Internet Protocol Security (IPsec)
Authentication Header (AH)
Encapsulating Security Payload (ESP)
Security Association (SA)</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a:bodyPr>
          <a:lstStyle/>
          <a:p>
            <a:r>
              <a:rPr b="1" dirty="0"/>
              <a:t>Secure Sockets Layer (SSL): </a:t>
            </a:r>
            <a:r>
              <a:rPr dirty="0"/>
              <a:t>A protocol that secures messages being transmitted on the internet.</a:t>
            </a:r>
            <a:r>
              <a:rPr b="1" dirty="0"/>
              <a:t>
Transport Layer Security (TLS): </a:t>
            </a:r>
            <a:r>
              <a:rPr dirty="0"/>
              <a:t>A protocol that secures messages being transmitted on the internet. It is the successor to SSL 3.0.</a:t>
            </a:r>
            <a:r>
              <a:rPr b="1" dirty="0"/>
              <a:t>
Secure Shell (SSH): </a:t>
            </a:r>
            <a:r>
              <a:rPr dirty="0"/>
              <a:t>A protocol that allows for secure interactive control of remote systems.</a:t>
            </a:r>
            <a:r>
              <a:rPr b="1" dirty="0"/>
              <a:t>
Hyper Text Transfer Protocol Secure (HTTPS): </a:t>
            </a:r>
            <a:r>
              <a:rPr dirty="0"/>
              <a:t>A secure form of HTTP that uses either SSL or TLS to encrypt sensitive data before it is transmitted.</a:t>
            </a:r>
            <a:r>
              <a:rPr b="1" dirty="0"/>
              <a:t>
Secure Hypertext Transfer Protocol (S-HTTP): </a:t>
            </a:r>
            <a:r>
              <a:rPr dirty="0"/>
              <a:t>An alternate protocol that is not widely used because it is not as secure as HTTPS.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Internet Protocol Security (IPsec): </a:t>
            </a:r>
            <a:r>
              <a:rPr dirty="0"/>
              <a:t>A set of protocols that provides secure data transmission over unprotected TCP/IP networks.</a:t>
            </a:r>
            <a:r>
              <a:rPr b="1" dirty="0"/>
              <a:t>
Authentication Header (AH): </a:t>
            </a:r>
            <a:r>
              <a:rPr dirty="0"/>
              <a:t>A protocol within IPsec that provides authenticity, non-repudiation, and integrity.</a:t>
            </a:r>
            <a:r>
              <a:rPr b="1" dirty="0"/>
              <a:t>
Encapsulating Security Payload (ESP): </a:t>
            </a:r>
            <a:r>
              <a:rPr dirty="0"/>
              <a:t>A protocol within IPsec that provides all the security of AH plus confidentiality.</a:t>
            </a:r>
            <a:r>
              <a:rPr b="1" dirty="0"/>
              <a:t>
Security Association (SA): </a:t>
            </a:r>
            <a:r>
              <a:rPr dirty="0"/>
              <a:t>The establishment of shared security information between two network entities to support secure communications.</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3375442833"/>
      </p:ext>
    </p:extLst>
  </p:cSld>
  <p:clrMapOvr>
    <a:masterClrMapping/>
  </p:clrMapOvr>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Secure Protocols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Secure Sockets Layer</a:t>
            </a:r>
          </a:p>
        </p:txBody>
      </p:sp>
      <p:sp>
        <p:nvSpPr>
          <p:cNvPr id="2" name="Content"/>
          <p:cNvSpPr>
            <a:spLocks noGrp="1"/>
          </p:cNvSpPr>
          <p:nvPr>
            <p:ph idx="1" hasCustomPrompt="1"/>
          </p:nvPr>
        </p:nvSpPr>
        <p:spPr/>
        <p:txBody>
          <a:bodyPr/>
          <a:lstStyle/>
          <a:p>
            <a:r>
              <a:rPr lang="en-US"/>
              <a:t>Provides security for TCP/IP
HTTP utilizes SSL and TLS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Secure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e Protoco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Secure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e Protoco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is hardening? How does it benefit security?
How do you reduce the attack surface of a device?
Why should you install only software that you need?
What is a security baseline?
What is the difference between a hotfix and a patch? Why would you use one instead of the other?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Secure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e Protoco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Secure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e Protoco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Secure Sockets Layer</a:t>
            </a:r>
          </a:p>
        </p:txBody>
      </p:sp>
      <p:sp>
        <p:nvSpPr>
          <p:cNvPr id="2" name="Content"/>
          <p:cNvSpPr>
            <a:spLocks noGrp="1"/>
          </p:cNvSpPr>
          <p:nvPr>
            <p:ph idx="1" hasCustomPrompt="1"/>
          </p:nvPr>
        </p:nvSpPr>
        <p:spPr/>
        <p:txBody>
          <a:bodyPr vert="horz" lIns="91440" tIns="45720" rIns="91440" bIns="45720" rtlCol="0" anchor="t">
            <a:normAutofit/>
          </a:bodyPr>
          <a:lstStyle/>
          <a:p>
            <a:r>
              <a:rPr lang="en-US">
                <a:latin typeface="Roboto"/>
                <a:ea typeface="Roboto"/>
                <a:cs typeface="Roboto"/>
              </a:rPr>
              <a:t>Provides security for TCP/IP</a:t>
            </a:r>
          </a:p>
          <a:p>
            <a:r>
              <a:rPr lang="en-US" dirty="0">
                <a:latin typeface="Roboto"/>
                <a:ea typeface="Roboto"/>
                <a:cs typeface="Roboto"/>
              </a:rPr>
              <a:t>Many app protocols use SSL: </a:t>
            </a:r>
            <a:endParaRPr lang="en-US" dirty="0">
              <a:ea typeface="Roboto" panose="02000000000000000000" pitchFamily="2" charset="0"/>
              <a:cs typeface="Roboto" panose="02000000000000000000" pitchFamily="2" charset="0"/>
            </a:endParaRPr>
          </a:p>
          <a:p>
            <a:pPr lvl="1"/>
            <a:r>
              <a:rPr lang="en-US">
                <a:latin typeface="Roboto"/>
                <a:ea typeface="Roboto"/>
                <a:cs typeface="Roboto"/>
              </a:rPr>
              <a:t>HTTPS</a:t>
            </a:r>
            <a:endParaRPr lang="en-US">
              <a:ea typeface="Roboto"/>
              <a:cs typeface="Roboto"/>
            </a:endParaRPr>
          </a:p>
          <a:p>
            <a:pPr lvl="1"/>
            <a:r>
              <a:rPr lang="en-US">
                <a:latin typeface="Roboto"/>
                <a:ea typeface="Roboto"/>
                <a:cs typeface="Roboto"/>
              </a:rPr>
              <a:t>LDAPS</a:t>
            </a:r>
            <a:endParaRPr lang="en-US">
              <a:ea typeface="Roboto"/>
              <a:cs typeface="Roboto"/>
            </a:endParaRPr>
          </a:p>
          <a:p>
            <a:pPr lvl="1"/>
            <a:r>
              <a:rPr lang="en-US" dirty="0">
                <a:latin typeface="Roboto"/>
                <a:ea typeface="Roboto"/>
                <a:cs typeface="Roboto"/>
              </a:rPr>
              <a:t>FTPS</a:t>
            </a:r>
            <a:endParaRPr lang="en-US" dirty="0">
              <a:ea typeface="Roboto"/>
              <a:cs typeface="Roboto"/>
            </a:endParaRP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Secure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e Protoco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Secure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e Protoco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Secure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e Protoco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TLS Facts</a:t>
            </a:r>
          </a:p>
        </p:txBody>
      </p:sp>
      <p:sp>
        <p:nvSpPr>
          <p:cNvPr id="2" name="Content"/>
          <p:cNvSpPr>
            <a:spLocks noGrp="1"/>
          </p:cNvSpPr>
          <p:nvPr>
            <p:ph idx="1" hasCustomPrompt="1"/>
          </p:nvPr>
        </p:nvSpPr>
        <p:spPr/>
        <p:txBody>
          <a:bodyPr/>
          <a:lstStyle/>
          <a:p>
            <a:r>
              <a:rPr lang="en-US"/>
              <a:t>More secure than SSL
Not backwards compatible
Application-independent
App decides TLS handshake
Uses Diffie-Hellman
A session key is used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Secure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e Protoco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Secure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e Protoco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Secure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e Protoco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File Server Security</a:t>
            </a:r>
          </a:p>
        </p:txBody>
      </p:sp>
      <p:sp>
        <p:nvSpPr>
          <p:cNvPr id="3" name="Index"/>
          <p:cNvSpPr>
            <a:spLocks noGrp="1"/>
          </p:cNvSpPr>
          <p:nvPr>
            <p:ph type="body" sz="quarter" idx="10" hasCustomPrompt="1"/>
          </p:nvPr>
        </p:nvSpPr>
        <p:spPr/>
        <p:txBody>
          <a:bodyPr/>
          <a:lstStyle/>
          <a:p>
            <a:r>
              <a:rPr lang="en-US"/>
              <a:t>8.2</a:t>
            </a:r>
          </a:p>
        </p:txBody>
      </p:sp>
      <p:sp>
        <p:nvSpPr>
          <p:cNvPr id="4" name="Module"/>
          <p:cNvSpPr>
            <a:spLocks noGrp="1"/>
          </p:cNvSpPr>
          <p:nvPr>
            <p:ph type="body" sz="quarter" idx="11" hasCustomPrompt="1"/>
          </p:nvPr>
        </p:nvSpPr>
        <p:spPr/>
        <p:txBody>
          <a:bodyPr/>
          <a:lstStyle/>
          <a:p>
            <a:r>
              <a:rPr lang="en-US"/>
              <a:t>Network and Endpoint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Secure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e Protoco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Secure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e Protoco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Secure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e Protoco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Secure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e Protoco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Secure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e Protoco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Secure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e Protoco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Secure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e Protoco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Secure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e Protoco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DNS Security</a:t>
            </a:r>
          </a:p>
        </p:txBody>
      </p:sp>
      <p:sp>
        <p:nvSpPr>
          <p:cNvPr id="2" name="Content"/>
          <p:cNvSpPr>
            <a:spLocks noGrp="1"/>
          </p:cNvSpPr>
          <p:nvPr>
            <p:ph idx="1" hasCustomPrompt="1"/>
          </p:nvPr>
        </p:nvSpPr>
        <p:spPr/>
        <p:txBody>
          <a:bodyPr/>
          <a:lstStyle/>
          <a:p>
            <a:r>
              <a:rPr lang="en-US"/>
              <a:t>Internet's "phone book"
Communications in cleartext
Open to attack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Secure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e Protoco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Configure NTFS permissions.
Disable inheritance.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Secure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e Protoco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DNS Protection</a:t>
            </a:r>
          </a:p>
        </p:txBody>
      </p:sp>
      <p:sp>
        <p:nvSpPr>
          <p:cNvPr id="2" name="Content"/>
          <p:cNvSpPr>
            <a:spLocks noGrp="1"/>
          </p:cNvSpPr>
          <p:nvPr>
            <p:ph idx="1" hasCustomPrompt="1"/>
          </p:nvPr>
        </p:nvSpPr>
        <p:spPr/>
        <p:txBody>
          <a:bodyPr vert="horz" lIns="91440" tIns="45720" rIns="91440" bIns="45720" rtlCol="0" anchor="t">
            <a:normAutofit/>
          </a:bodyPr>
          <a:lstStyle/>
          <a:p>
            <a:r>
              <a:rPr lang="en-US" dirty="0">
                <a:latin typeface="Roboto"/>
                <a:ea typeface="Roboto"/>
                <a:cs typeface="Roboto"/>
              </a:rPr>
              <a:t>DNS over TLS (DoT)</a:t>
            </a:r>
            <a:endParaRPr lang="en-US" dirty="0"/>
          </a:p>
          <a:p>
            <a:pPr lvl="1"/>
            <a:r>
              <a:rPr lang="en-US" dirty="0">
                <a:latin typeface="Roboto"/>
                <a:ea typeface="Roboto"/>
                <a:cs typeface="Roboto"/>
              </a:rPr>
              <a:t>Encryption added to TCP</a:t>
            </a:r>
            <a:endParaRPr lang="en-US" dirty="0">
              <a:ea typeface="Roboto" panose="02000000000000000000" pitchFamily="2" charset="0"/>
              <a:cs typeface="Roboto" panose="02000000000000000000" pitchFamily="2" charset="0"/>
            </a:endParaRPr>
          </a:p>
          <a:p>
            <a:r>
              <a:rPr lang="en-US">
                <a:latin typeface="Roboto"/>
                <a:ea typeface="Roboto"/>
                <a:cs typeface="Roboto"/>
              </a:rPr>
              <a:t>DNS over HTTPS (</a:t>
            </a:r>
            <a:r>
              <a:rPr lang="en-US" err="1">
                <a:latin typeface="Roboto"/>
                <a:ea typeface="Roboto"/>
                <a:cs typeface="Roboto"/>
              </a:rPr>
              <a:t>DoH</a:t>
            </a:r>
            <a:r>
              <a:rPr lang="en-US">
                <a:latin typeface="Roboto"/>
                <a:ea typeface="Roboto"/>
                <a:cs typeface="Roboto"/>
              </a:rPr>
              <a:t>)</a:t>
            </a:r>
            <a:endParaRPr lang="en-US">
              <a:ea typeface="Roboto"/>
              <a:cs typeface="Roboto"/>
            </a:endParaRPr>
          </a:p>
          <a:p>
            <a:pPr lvl="1"/>
            <a:r>
              <a:rPr lang="en-US">
                <a:latin typeface="Roboto"/>
                <a:ea typeface="Roboto"/>
                <a:cs typeface="Roboto"/>
              </a:rPr>
              <a:t>Encrypts queries and responses</a:t>
            </a:r>
            <a:endParaRPr lang="en-US">
              <a:ea typeface="Roboto"/>
              <a:cs typeface="Roboto"/>
            </a:endParaRPr>
          </a:p>
          <a:p>
            <a:pPr lvl="1"/>
            <a:r>
              <a:rPr lang="en-US" dirty="0">
                <a:latin typeface="Roboto"/>
                <a:ea typeface="Roboto"/>
                <a:cs typeface="Roboto"/>
              </a:rPr>
              <a:t>Integrated traffic flow with HTTP</a:t>
            </a:r>
            <a:endParaRPr lang="en-US">
              <a:ea typeface="Roboto"/>
              <a:cs typeface="Roboto"/>
            </a:endParaRP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SSL/TLS
SSL handshake
TLS facts
DNS security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IPsec</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IPsec</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Psec"/>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IPsec</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Psec"/>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IPsec</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Psec"/>
          <p:cNvPicPr/>
          <p:nvPr/>
        </p:nvPicPr>
        <p:blipFill>
          <a:blip r:embed="rId2"/>
          <a:srcRect/>
          <a:stretch>
            <a:fillRect/>
          </a:stretch>
        </p:blipFill>
        <p:spPr>
          <a:xfrm>
            <a:off x="1521968" y="1280160"/>
            <a:ext cx="9017000" cy="5013880"/>
          </a:xfrm>
          <a:prstGeom prst="rect">
            <a:avLst/>
          </a:prstGeom>
          <a:ln>
            <a:solidFill>
              <a:schemeClr val="tx2">
                <a:lumMod val="60000"/>
                <a:lumOff val="40000"/>
              </a:schemeClr>
            </a:solidFill>
          </a:ln>
        </p:spPr>
      </p:pic>
    </p:spTree>
  </p:cSld>
  <p:clrMapOvr>
    <a:masterClrMapping/>
  </p:clrMapOvr>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IPsec</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Psec"/>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IPsec</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Psec"/>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IPsec</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Psec"/>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Shared folder
Network-attached storage (NAS)
Storage area network (SAN)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IPsec</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Psec"/>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IPsec</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Psec"/>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IPsec</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Psec"/>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Authentication Headers (AH)
Encapsulating Security Payload (ESP) Security Association (SA)
Internet Key Exchange (IKE)
IPsec modes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8.7.4 Allow SSL Connections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How does SSL verify authentication credentials?
What protocol is the successor to SSL 3.0?
How can you tell that a session with a web server is using SSL?
What is the difference between HTTPS and S-HTTP?
What does it mean when HTTPS is stateful?
What is the difference between IPsec tunnel mode and transport mode?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Web Application Security</a:t>
            </a:r>
          </a:p>
        </p:txBody>
      </p:sp>
      <p:sp>
        <p:nvSpPr>
          <p:cNvPr id="3" name="Index"/>
          <p:cNvSpPr>
            <a:spLocks noGrp="1"/>
          </p:cNvSpPr>
          <p:nvPr>
            <p:ph type="body" sz="quarter" idx="10" hasCustomPrompt="1"/>
          </p:nvPr>
        </p:nvSpPr>
        <p:spPr/>
        <p:txBody>
          <a:bodyPr/>
          <a:lstStyle/>
          <a:p>
            <a:r>
              <a:rPr lang="en-US"/>
              <a:t>8.8</a:t>
            </a:r>
          </a:p>
        </p:txBody>
      </p:sp>
      <p:sp>
        <p:nvSpPr>
          <p:cNvPr id="4" name="Module"/>
          <p:cNvSpPr>
            <a:spLocks noGrp="1"/>
          </p:cNvSpPr>
          <p:nvPr>
            <p:ph type="body" sz="quarter" idx="11" hasCustomPrompt="1"/>
          </p:nvPr>
        </p:nvSpPr>
        <p:spPr/>
        <p:txBody>
          <a:bodyPr/>
          <a:lstStyle/>
          <a:p>
            <a:r>
              <a:rPr lang="en-US"/>
              <a:t>Network and Endpoint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Clear the browser cache.
Prevent cross-site scripting.
Exploit SQL on a webpage.
Perform an SQL injection attack.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numCol="2"/>
          <a:lstStyle/>
          <a:p>
            <a:r>
              <a:rPr lang="en-US" dirty="0"/>
              <a:t>Privilege escalation
Pointer/object dereferencing
Buffer overflow
Resource exhaustion
Memory leak
Race conditions
Error handling</a:t>
            </a:r>
          </a:p>
          <a:p>
            <a:pPr marL="0" indent="0">
              <a:buNone/>
            </a:pPr>
            <a:endParaRPr lang="en-US" dirty="0"/>
          </a:p>
          <a:p>
            <a:pPr marL="0" indent="0">
              <a:buNone/>
            </a:pPr>
            <a:endParaRPr lang="en-US" dirty="0"/>
          </a:p>
          <a:p>
            <a:r>
              <a:rPr lang="en-US" dirty="0"/>
              <a:t>Improper input handling
Replay attack
Pass the hash
API attacks
SSL stripping
Driver manipulation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lnSpcReduction="10000"/>
          </a:bodyPr>
          <a:lstStyle/>
          <a:p>
            <a:r>
              <a:rPr b="1" dirty="0"/>
              <a:t>Privilege escalation: </a:t>
            </a:r>
            <a:r>
              <a:rPr dirty="0"/>
              <a:t>The exploitation of a misconfiguration, a bug, or design flaw to gain unauthorized access to resources.</a:t>
            </a:r>
            <a:r>
              <a:rPr b="1" dirty="0"/>
              <a:t>
Pointer/object dereferencing: </a:t>
            </a:r>
            <a:r>
              <a:rPr dirty="0"/>
              <a:t>An attack that retrieves a value stored in memory that can be exploited through a NULL pointer dereference.</a:t>
            </a:r>
            <a:r>
              <a:rPr b="1" dirty="0"/>
              <a:t>
Buffer overflow: </a:t>
            </a:r>
            <a:r>
              <a:rPr dirty="0"/>
              <a:t>An attack that exploits an operating system or an application that does not properly enforce boundaries for inputting data such as the amount of data or the type of data.</a:t>
            </a:r>
            <a:r>
              <a:rPr b="1" dirty="0"/>
              <a:t>
Resource exhaustion: </a:t>
            </a:r>
            <a:r>
              <a:rPr dirty="0"/>
              <a:t>An attack that focuses on depleting the resources of a network to create a denial-of-service to legitimate users.</a:t>
            </a:r>
            <a:r>
              <a:rPr b="1" dirty="0"/>
              <a:t>
Memory leak: </a:t>
            </a:r>
            <a:r>
              <a:rPr dirty="0"/>
              <a:t>A leak that happens when dynamic memory is allocated in a program, but no pointers are connected to it causing it to never be returned when requested.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Operating System Hardening</a:t>
            </a:r>
          </a:p>
        </p:txBody>
      </p:sp>
      <p:sp>
        <p:nvSpPr>
          <p:cNvPr id="3" name="Index"/>
          <p:cNvSpPr>
            <a:spLocks noGrp="1"/>
          </p:cNvSpPr>
          <p:nvPr>
            <p:ph type="body" sz="quarter" idx="10" hasCustomPrompt="1"/>
          </p:nvPr>
        </p:nvSpPr>
        <p:spPr/>
        <p:txBody>
          <a:bodyPr/>
          <a:lstStyle/>
          <a:p>
            <a:r>
              <a:rPr lang="en-US"/>
              <a:t>8.1</a:t>
            </a:r>
          </a:p>
        </p:txBody>
      </p:sp>
      <p:sp>
        <p:nvSpPr>
          <p:cNvPr id="4" name="Module"/>
          <p:cNvSpPr>
            <a:spLocks noGrp="1"/>
          </p:cNvSpPr>
          <p:nvPr>
            <p:ph type="body" sz="quarter" idx="11" hasCustomPrompt="1"/>
          </p:nvPr>
        </p:nvSpPr>
        <p:spPr/>
        <p:txBody>
          <a:bodyPr/>
          <a:lstStyle/>
          <a:p>
            <a:r>
              <a:rPr lang="en-US"/>
              <a:t>Network and Endpoint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lstStyle/>
          <a:p>
            <a:r>
              <a:rPr b="1"/>
              <a:t>Shared folder: </a:t>
            </a:r>
            <a:r>
              <a:t>A folder whose contents are available over the network.</a:t>
            </a:r>
            <a:r>
              <a:rPr b="1"/>
              <a:t>
Network-attached storage (NAS): </a:t>
            </a:r>
            <a:r>
              <a:t>A standalone storage device or appliance that acts as a file server.</a:t>
            </a:r>
            <a:r>
              <a:rPr b="1"/>
              <a:t>
Storage area network (SAN): </a:t>
            </a:r>
            <a:r>
              <a:t>A special network composed of high-speed storage that is shared by multiple servers.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lnSpcReduction="20000"/>
          </a:bodyPr>
          <a:lstStyle/>
          <a:p>
            <a:r>
              <a:rPr b="1" dirty="0"/>
              <a:t>Memory leak: </a:t>
            </a:r>
            <a:r>
              <a:rPr dirty="0"/>
              <a:t>A leak that happens when dynamic memory is allocated in a program, but no pointers are connected to it causing it to never be returned when requested.</a:t>
            </a:r>
            <a:r>
              <a:rPr b="1" dirty="0"/>
              <a:t>
Race conditions: </a:t>
            </a:r>
            <a:r>
              <a:rPr dirty="0"/>
              <a:t>A sequence of events with dependencies that a system is programmed to run in a certain order which can lead to a time-of-check to time-of-use bug vulnerability.</a:t>
            </a:r>
            <a:r>
              <a:rPr b="1" dirty="0"/>
              <a:t>
Error handling: </a:t>
            </a:r>
            <a:r>
              <a:rPr dirty="0"/>
              <a:t>The procedures in a program that respond to irregular input or conditions.</a:t>
            </a:r>
            <a:r>
              <a:rPr b="1" dirty="0"/>
              <a:t>
Improper input handling: </a:t>
            </a:r>
            <a:r>
              <a:rPr dirty="0"/>
              <a:t>The lack of validation, sanitization, filtering, decoding, or encoding of input data.</a:t>
            </a:r>
            <a:r>
              <a:rPr b="1" dirty="0"/>
              <a:t>
Replay attack: </a:t>
            </a:r>
            <a:r>
              <a:rPr dirty="0"/>
              <a:t>An attack that happens when network traffic is intercepted by an unauthorized person who then delays or replays the communication to its original receiver, acting as the original sender. The original sender is unaware of this occurrence.</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738396273"/>
      </p:ext>
    </p:extLst>
  </p:cSld>
  <p:clrMapOvr>
    <a:masterClrMapping/>
  </p:clrMapOvr>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Pass the hash: </a:t>
            </a:r>
            <a:r>
              <a:rPr dirty="0"/>
              <a:t>An attack in which an attacker obtains a hashed password and uses it to gain unauthorized access.</a:t>
            </a:r>
            <a:r>
              <a:rPr b="1" dirty="0"/>
              <a:t>
API attacks: </a:t>
            </a:r>
            <a:r>
              <a:rPr dirty="0"/>
              <a:t>A malicious use of an API (application programming interface).</a:t>
            </a:r>
            <a:r>
              <a:rPr b="1" dirty="0"/>
              <a:t>
SSL stripping: </a:t>
            </a:r>
            <a:r>
              <a:rPr dirty="0"/>
              <a:t>An attack that focuses on stripping the security from HTTPS-enabled websites.</a:t>
            </a:r>
            <a:r>
              <a:rPr b="1" dirty="0"/>
              <a:t>
Driver manipulation: </a:t>
            </a:r>
            <a:r>
              <a:rPr dirty="0"/>
              <a:t>An attack that focuses on device drivers. The attack uses refactoring or shimming.</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2275158285"/>
      </p:ext>
    </p:extLst>
  </p:cSld>
  <p:clrMapOvr>
    <a:masterClrMapping/>
  </p:clrMapOvr>
  <p:transition/>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Web Application Attacks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Web Application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eb Application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Web Application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eb Application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Web Application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eb Application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Web Application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eb Application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Web Application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eb Application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Web Application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eb Application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XSS and CSRF Attacks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File Server Security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XSS and CSRF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XSS and CSRF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XSS and CSRF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XSS and CSRF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XSS and CSRF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XSS and CSRF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XSS and CSRF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XSS and CSRF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XSS and CSRF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XSS and CSRF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XSS and CSRF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XSS and CSRF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XSS and CSRF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XSS and CSRF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XSS and CSRF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XSS and CSRF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CSRF Win Conditions</a:t>
            </a:r>
          </a:p>
        </p:txBody>
      </p:sp>
      <p:sp>
        <p:nvSpPr>
          <p:cNvPr id="2" name="Content"/>
          <p:cNvSpPr>
            <a:spLocks noGrp="1"/>
          </p:cNvSpPr>
          <p:nvPr>
            <p:ph idx="1" hasCustomPrompt="1"/>
          </p:nvPr>
        </p:nvSpPr>
        <p:spPr/>
        <p:txBody>
          <a:bodyPr/>
          <a:lstStyle/>
          <a:p>
            <a:r>
              <a:rPr lang="en-US"/>
              <a:t>Target site doesn't check referring header
Attacker must understand form syntax
Key Pll information must be known
User authentication must be possible and transparent
Target site doesn't check referring header
Attacker must understand form syntax
Key PII information must be known
User authentication must be possible and transparent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Injection Attacks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File Server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le Server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Injection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njection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Injection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njection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Injection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njection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Injection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njection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Injection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njection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Injection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njection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Zero Day Application Attacks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Zero Day Attacks</a:t>
            </a:r>
          </a:p>
        </p:txBody>
      </p:sp>
      <p:sp>
        <p:nvSpPr>
          <p:cNvPr id="2" name="Content"/>
          <p:cNvSpPr>
            <a:spLocks noGrp="1"/>
          </p:cNvSpPr>
          <p:nvPr>
            <p:ph idx="1" hasCustomPrompt="1"/>
          </p:nvPr>
        </p:nvSpPr>
        <p:spPr/>
        <p:txBody>
          <a:bodyPr vert="horz" lIns="91440" tIns="45720" rIns="91440" bIns="45720" rtlCol="0" anchor="t">
            <a:normAutofit/>
          </a:bodyPr>
          <a:lstStyle/>
          <a:p>
            <a:r>
              <a:rPr lang="en-US" dirty="0">
                <a:latin typeface="Roboto"/>
                <a:ea typeface="Roboto"/>
                <a:cs typeface="Roboto"/>
              </a:rPr>
              <a:t>Web browser </a:t>
            </a:r>
            <a:endParaRPr lang="en-US" dirty="0"/>
          </a:p>
          <a:p>
            <a:pPr lvl="1"/>
            <a:r>
              <a:rPr lang="en-US">
                <a:latin typeface="Roboto"/>
                <a:ea typeface="Roboto"/>
                <a:cs typeface="Roboto"/>
              </a:rPr>
              <a:t>Everyone has one</a:t>
            </a:r>
            <a:endParaRPr lang="en-US">
              <a:ea typeface="Roboto" panose="02000000000000000000" pitchFamily="2" charset="0"/>
              <a:cs typeface="Roboto" panose="02000000000000000000" pitchFamily="2" charset="0"/>
            </a:endParaRPr>
          </a:p>
          <a:p>
            <a:r>
              <a:rPr lang="en-US" dirty="0">
                <a:latin typeface="Roboto"/>
                <a:ea typeface="Roboto"/>
                <a:cs typeface="Roboto"/>
              </a:rPr>
              <a:t>Email attachments</a:t>
            </a:r>
            <a:endParaRPr lang="en-US" dirty="0">
              <a:ea typeface="Roboto"/>
              <a:cs typeface="Roboto"/>
            </a:endParaRP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Zero Day Application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Zero Day Application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Zero Day Defense</a:t>
            </a:r>
          </a:p>
        </p:txBody>
      </p:sp>
      <p:sp>
        <p:nvSpPr>
          <p:cNvPr id="2" name="Content"/>
          <p:cNvSpPr>
            <a:spLocks noGrp="1"/>
          </p:cNvSpPr>
          <p:nvPr>
            <p:ph idx="1" hasCustomPrompt="1"/>
          </p:nvPr>
        </p:nvSpPr>
        <p:spPr/>
        <p:txBody>
          <a:bodyPr/>
          <a:lstStyle/>
          <a:p>
            <a:r>
              <a:rPr lang="en-US"/>
              <a:t>Automatic updates
Network firewall
Host firewall
Use IDS or IPS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File Server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le Server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Zero day attacks
Find vulnerabilities
Defense tactics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SQL Injections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SQL Injections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QL Injection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Database Types</a:t>
            </a:r>
          </a:p>
        </p:txBody>
      </p:sp>
      <p:sp>
        <p:nvSpPr>
          <p:cNvPr id="2" name="Content"/>
          <p:cNvSpPr>
            <a:spLocks noGrp="1"/>
          </p:cNvSpPr>
          <p:nvPr>
            <p:ph idx="1" hasCustomPrompt="1"/>
          </p:nvPr>
        </p:nvSpPr>
        <p:spPr/>
        <p:txBody>
          <a:bodyPr/>
          <a:lstStyle/>
          <a:p>
            <a:r>
              <a:rPr lang="en-US"/>
              <a:t>Relational database
Distributed database
Object-oriented database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SQL Injections</a:t>
            </a:r>
          </a:p>
        </p:txBody>
      </p:sp>
      <p:sp>
        <p:nvSpPr>
          <p:cNvPr id="2" name="Content"/>
          <p:cNvSpPr>
            <a:spLocks noGrp="1"/>
          </p:cNvSpPr>
          <p:nvPr>
            <p:ph idx="1" hasCustomPrompt="1"/>
          </p:nvPr>
        </p:nvSpPr>
        <p:spPr/>
        <p:txBody>
          <a:bodyPr/>
          <a:lstStyle/>
          <a:p>
            <a:r>
              <a:rPr lang="en-US"/>
              <a:t>Target flaws in web applications
Exploit input vulnerabilities
Use existing code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SQL Injections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QL Injection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SQL Injections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QL Injection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SQL Injections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QL Injection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SQL Injection Types</a:t>
            </a:r>
          </a:p>
        </p:txBody>
      </p:sp>
      <p:sp>
        <p:nvSpPr>
          <p:cNvPr id="2" name="Content"/>
          <p:cNvSpPr>
            <a:spLocks noGrp="1"/>
          </p:cNvSpPr>
          <p:nvPr>
            <p:ph idx="1" hasCustomPrompt="1"/>
          </p:nvPr>
        </p:nvSpPr>
        <p:spPr/>
        <p:txBody>
          <a:bodyPr/>
          <a:lstStyle/>
          <a:p>
            <a:r>
              <a:rPr lang="en-US"/>
              <a:t>Authentication bypass
Information disclosure
Compromised data integrity
Remote code execution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8.8.6 Clear the Browser Cache
8.8.11 Perform an SQL Injection Attack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File Server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le Server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are the common forms of web application attacks?
How do you mitigate replay attacks?
What are some methods to prevent driver manipulation?
How does SSL stripping work?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3887982" cy="4120888"/>
          </a:xfrm>
        </p:spPr>
        <p:txBody>
          <a:bodyPr/>
          <a:lstStyle/>
          <a:p>
            <a:r>
              <a:rPr lang="en-US" dirty="0"/>
              <a:t>Application Development and Security</a:t>
            </a:r>
          </a:p>
        </p:txBody>
      </p:sp>
      <p:sp>
        <p:nvSpPr>
          <p:cNvPr id="3" name="Index"/>
          <p:cNvSpPr>
            <a:spLocks noGrp="1"/>
          </p:cNvSpPr>
          <p:nvPr>
            <p:ph type="body" sz="quarter" idx="10" hasCustomPrompt="1"/>
          </p:nvPr>
        </p:nvSpPr>
        <p:spPr/>
        <p:txBody>
          <a:bodyPr/>
          <a:lstStyle/>
          <a:p>
            <a:r>
              <a:rPr lang="en-US" dirty="0"/>
              <a:t>8.9</a:t>
            </a:r>
          </a:p>
        </p:txBody>
      </p:sp>
      <p:sp>
        <p:nvSpPr>
          <p:cNvPr id="4" name="Module"/>
          <p:cNvSpPr>
            <a:spLocks noGrp="1"/>
          </p:cNvSpPr>
          <p:nvPr>
            <p:ph type="body" sz="quarter" idx="11" hasCustomPrompt="1"/>
          </p:nvPr>
        </p:nvSpPr>
        <p:spPr/>
        <p:txBody>
          <a:bodyPr/>
          <a:lstStyle/>
          <a:p>
            <a:r>
              <a:rPr lang="en-US"/>
              <a:t>Network and Endpoint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dirty="0"/>
              <a:t>Section Skill Overview</a:t>
            </a:r>
          </a:p>
        </p:txBody>
      </p:sp>
      <p:sp>
        <p:nvSpPr>
          <p:cNvPr id="2" name="Content"/>
          <p:cNvSpPr>
            <a:spLocks noGrp="1"/>
          </p:cNvSpPr>
          <p:nvPr>
            <p:ph idx="1" hasCustomPrompt="1"/>
          </p:nvPr>
        </p:nvSpPr>
        <p:spPr/>
        <p:txBody>
          <a:bodyPr/>
          <a:lstStyle/>
          <a:p>
            <a:r>
              <a:rPr lang="en-US" dirty="0"/>
              <a:t>Harden applications on Linux.
Implement application whitelisting with AppLocker.
Implement Data Execution Preventions (DEP).</a:t>
            </a:r>
          </a:p>
        </p:txBody>
      </p:sp>
      <p:sp>
        <p:nvSpPr>
          <p:cNvPr id="3" name="Product"/>
          <p:cNvSpPr>
            <a:spLocks noGrp="1"/>
          </p:cNvSpPr>
          <p:nvPr>
            <p:ph type="body" sz="quarter" idx="12" hasCustomPrompt="1"/>
          </p:nvPr>
        </p:nvSpPr>
        <p:spPr/>
        <p:txBody>
          <a:bodyPr/>
          <a:lstStyle/>
          <a:p>
            <a:r>
              <a:rPr lang="en-US" dirty="0"/>
              <a:t>Security Pro</a:t>
            </a:r>
          </a:p>
        </p:txBody>
      </p:sp>
    </p:spTree>
  </p:cSld>
  <p:clrMapOvr>
    <a:masterClrMapping/>
  </p:clrMapOvr>
  <p:transition/>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dirty="0"/>
              <a:t>Key Terms</a:t>
            </a:r>
          </a:p>
        </p:txBody>
      </p:sp>
      <p:sp>
        <p:nvSpPr>
          <p:cNvPr id="2" name="Content"/>
          <p:cNvSpPr>
            <a:spLocks noGrp="1"/>
          </p:cNvSpPr>
          <p:nvPr>
            <p:ph idx="1" hasCustomPrompt="1"/>
          </p:nvPr>
        </p:nvSpPr>
        <p:spPr/>
        <p:txBody>
          <a:bodyPr numCol="2">
            <a:normAutofit/>
          </a:bodyPr>
          <a:lstStyle/>
          <a:p>
            <a:r>
              <a:rPr lang="en-US" dirty="0"/>
              <a:t>Normalization
Stored procedures
Code obfuscation
Code reuse
Dead code
Memory management</a:t>
            </a:r>
          </a:p>
          <a:p>
            <a:pPr marL="0" indent="0">
              <a:buNone/>
            </a:pPr>
            <a:endParaRPr lang="en-US" dirty="0"/>
          </a:p>
          <a:p>
            <a:endParaRPr lang="en-US" dirty="0"/>
          </a:p>
          <a:p>
            <a:endParaRPr lang="en-US" dirty="0"/>
          </a:p>
          <a:p>
            <a:r>
              <a:rPr lang="en-US" dirty="0"/>
              <a:t>Third-party libraries
Software Development Kits (SDKs)
Data exposure
Fuzz testing
Code signing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vert="horz" lIns="91440" tIns="45720" rIns="91440" bIns="45720" rtlCol="0" anchor="t">
            <a:normAutofit/>
          </a:bodyPr>
          <a:lstStyle/>
          <a:p>
            <a:r>
              <a:rPr b="1" dirty="0">
                <a:latin typeface="Roboto"/>
                <a:ea typeface="Roboto"/>
                <a:cs typeface="Roboto"/>
              </a:rPr>
              <a:t>Normalization: </a:t>
            </a:r>
            <a:r>
              <a:rPr dirty="0">
                <a:latin typeface="Roboto"/>
                <a:ea typeface="Roboto"/>
                <a:cs typeface="Roboto"/>
              </a:rPr>
              <a:t>Data reorganized in a relational database to eliminate redundancy by having all data stored in one place and storing all related items together.</a:t>
            </a:r>
            <a:r>
              <a:rPr b="1" dirty="0">
                <a:latin typeface="Roboto"/>
                <a:ea typeface="Roboto"/>
                <a:cs typeface="Roboto"/>
              </a:rPr>
              <a:t>
Stored procedures: </a:t>
            </a:r>
            <a:r>
              <a:rPr dirty="0">
                <a:latin typeface="Roboto"/>
                <a:ea typeface="Roboto"/>
                <a:cs typeface="Roboto"/>
              </a:rPr>
              <a:t>One or more database statements stored as a group in a </a:t>
            </a:r>
            <a:r>
              <a:rPr lang="en-US" dirty="0">
                <a:latin typeface="Roboto"/>
                <a:ea typeface="Roboto"/>
                <a:cs typeface="Roboto"/>
              </a:rPr>
              <a:t>database's</a:t>
            </a:r>
            <a:r>
              <a:rPr dirty="0">
                <a:latin typeface="Roboto"/>
                <a:ea typeface="Roboto"/>
                <a:cs typeface="Roboto"/>
              </a:rPr>
              <a:t> data dictionary, which when called, executes all the statements in the collection.</a:t>
            </a:r>
            <a:r>
              <a:rPr b="1" dirty="0">
                <a:latin typeface="Roboto"/>
                <a:ea typeface="Roboto"/>
                <a:cs typeface="Roboto"/>
              </a:rPr>
              <a:t>
Code obfuscation: </a:t>
            </a:r>
            <a:r>
              <a:rPr dirty="0">
                <a:latin typeface="Roboto"/>
                <a:ea typeface="Roboto"/>
                <a:cs typeface="Roboto"/>
              </a:rPr>
              <a:t>The deliberate act of creating source or machine code that is difficult for humans to understand. In other words, the code is camouflaged.</a:t>
            </a:r>
            <a:r>
              <a:rPr b="1" dirty="0">
                <a:latin typeface="Roboto"/>
                <a:ea typeface="Roboto"/>
                <a:cs typeface="Roboto"/>
              </a:rPr>
              <a:t>
Code reuse: </a:t>
            </a:r>
            <a:r>
              <a:rPr dirty="0">
                <a:latin typeface="Roboto"/>
                <a:ea typeface="Roboto"/>
                <a:cs typeface="Roboto"/>
              </a:rPr>
              <a:t>Using the same code multiple times.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Dead code: </a:t>
            </a:r>
            <a:r>
              <a:rPr dirty="0"/>
              <a:t>Code that is non-executable at run-time, or source code in a program that is executed but is not used in any other computation.</a:t>
            </a:r>
            <a:r>
              <a:rPr b="1" dirty="0"/>
              <a:t>
Memory management: </a:t>
            </a:r>
            <a:r>
              <a:rPr dirty="0"/>
              <a:t>A resource management process applied to computer memory. It allows your computer system to assign portions of memory, called blocks, to various running programs to optimize overall system performance.</a:t>
            </a:r>
            <a:r>
              <a:rPr b="1" dirty="0"/>
              <a:t>
Third-party libraries: </a:t>
            </a:r>
            <a:r>
              <a:rPr dirty="0"/>
              <a:t>A library where the code is not maintained in-house.</a:t>
            </a:r>
            <a:r>
              <a:rPr b="1" dirty="0"/>
              <a:t>
Software Development Kits (SDKs): </a:t>
            </a:r>
            <a:r>
              <a:rPr dirty="0"/>
              <a:t>A set of software development tools that can be installed as one unit.</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4189051950"/>
      </p:ext>
    </p:extLst>
  </p:cSld>
  <p:clrMapOvr>
    <a:masterClrMapping/>
  </p:clrMapOvr>
  <p:transition/>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Data exposure: </a:t>
            </a:r>
            <a:r>
              <a:rPr dirty="0"/>
              <a:t>Unintended exposure of personal and confidential data.</a:t>
            </a:r>
            <a:r>
              <a:rPr b="1" dirty="0"/>
              <a:t>
Fuzz testing: </a:t>
            </a:r>
            <a:r>
              <a:rPr dirty="0"/>
              <a:t>A software testing technique that exposes security problems by providing invalid, unexpected, or random data to the inputs of an application.</a:t>
            </a:r>
            <a:r>
              <a:rPr b="1" dirty="0"/>
              <a:t>
Code signing: </a:t>
            </a:r>
            <a:r>
              <a:rPr dirty="0"/>
              <a:t>The process of digitally signing (encrypting) executables and scripts to confirm the software author and guarantee that the code has not been altered or corrupted since it was signed.</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2424195796"/>
      </p:ext>
    </p:extLst>
  </p:cSld>
  <p:clrMapOvr>
    <a:masterClrMapping/>
  </p:clrMapOvr>
  <p:transition/>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Development Life Cycle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Development Life Cycle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evelopment Life Cycl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Development Life Cycle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evelopment Life Cycl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File Server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le Server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Development Life Cycle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evelopment Life Cycl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Development Life Cycle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evelopment Life Cycl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Development Life Cycle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evelopment Life Cycl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Development Life Cycle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evelopment Life Cycl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Agile Model</a:t>
            </a:r>
          </a:p>
        </p:txBody>
      </p:sp>
      <p:sp>
        <p:nvSpPr>
          <p:cNvPr id="2" name="Content"/>
          <p:cNvSpPr>
            <a:spLocks noGrp="1"/>
          </p:cNvSpPr>
          <p:nvPr>
            <p:ph idx="1" hasCustomPrompt="1"/>
          </p:nvPr>
        </p:nvSpPr>
        <p:spPr/>
        <p:txBody>
          <a:bodyPr/>
          <a:lstStyle/>
          <a:p>
            <a:r>
              <a:rPr lang="en-US"/>
              <a:t>Continuously changing
Never-ending versions
Bug fixes
Enhancements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Development Life Cycle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evelopment Life Cycl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Development Life Cycle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evelopment Life Cycl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Development Life Cycle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evelopment Life Cycl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Development Life Cycle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evelopment Life Cycl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Coding Errors</a:t>
            </a:r>
          </a:p>
        </p:txBody>
      </p:sp>
      <p:sp>
        <p:nvSpPr>
          <p:cNvPr id="2" name="Content"/>
          <p:cNvSpPr>
            <a:spLocks noGrp="1"/>
          </p:cNvSpPr>
          <p:nvPr>
            <p:ph idx="1" hasCustomPrompt="1"/>
          </p:nvPr>
        </p:nvSpPr>
        <p:spPr/>
        <p:txBody>
          <a:bodyPr vert="horz" lIns="91440" tIns="45720" rIns="91440" bIns="45720" rtlCol="0" anchor="t">
            <a:normAutofit/>
          </a:bodyPr>
          <a:lstStyle/>
          <a:p>
            <a:r>
              <a:rPr lang="en-US" dirty="0">
                <a:latin typeface="Roboto"/>
                <a:ea typeface="Roboto"/>
                <a:cs typeface="Roboto"/>
              </a:rPr>
              <a:t>Compile</a:t>
            </a:r>
            <a:endParaRPr lang="en-US">
              <a:ea typeface="Roboto" panose="02000000000000000000" pitchFamily="2" charset="0"/>
              <a:cs typeface="Roboto" panose="02000000000000000000" pitchFamily="2" charset="0"/>
            </a:endParaRPr>
          </a:p>
          <a:p>
            <a:pPr lvl="1"/>
            <a:r>
              <a:rPr lang="en-US">
                <a:latin typeface="Roboto"/>
                <a:ea typeface="Roboto"/>
                <a:cs typeface="Roboto"/>
              </a:rPr>
              <a:t>During build/compilation stage</a:t>
            </a:r>
            <a:endParaRPr lang="en-US">
              <a:ea typeface="Roboto" panose="02000000000000000000" pitchFamily="2" charset="0"/>
              <a:cs typeface="Roboto" panose="02000000000000000000" pitchFamily="2" charset="0"/>
            </a:endParaRPr>
          </a:p>
          <a:p>
            <a:pPr lvl="1"/>
            <a:r>
              <a:rPr lang="en-US">
                <a:latin typeface="Roboto"/>
                <a:ea typeface="Roboto"/>
                <a:cs typeface="Roboto"/>
              </a:rPr>
              <a:t>Prevents application from running</a:t>
            </a:r>
            <a:endParaRPr lang="en-US">
              <a:ea typeface="Roboto"/>
              <a:cs typeface="Roboto"/>
            </a:endParaRPr>
          </a:p>
          <a:p>
            <a:r>
              <a:rPr lang="en-US">
                <a:latin typeface="Roboto"/>
                <a:ea typeface="Roboto"/>
                <a:cs typeface="Roboto"/>
              </a:rPr>
              <a:t>Runtime</a:t>
            </a:r>
            <a:endParaRPr lang="en-US">
              <a:ea typeface="Roboto"/>
              <a:cs typeface="Roboto"/>
            </a:endParaRPr>
          </a:p>
          <a:p>
            <a:pPr lvl="1"/>
            <a:r>
              <a:rPr lang="en-US">
                <a:latin typeface="Roboto"/>
                <a:ea typeface="Roboto"/>
                <a:cs typeface="Roboto"/>
              </a:rPr>
              <a:t>During execution</a:t>
            </a:r>
            <a:endParaRPr lang="en-US">
              <a:ea typeface="Roboto"/>
              <a:cs typeface="Roboto"/>
            </a:endParaRPr>
          </a:p>
          <a:p>
            <a:pPr lvl="1"/>
            <a:r>
              <a:rPr lang="en-US" dirty="0">
                <a:latin typeface="Roboto"/>
                <a:ea typeface="Roboto"/>
                <a:cs typeface="Roboto"/>
              </a:rPr>
              <a:t>Software cannot resolve</a:t>
            </a:r>
            <a:endParaRPr lang="en-US">
              <a:ea typeface="Roboto"/>
              <a:cs typeface="Roboto"/>
            </a:endParaRP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File Server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le Server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Development Life Cycle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evelopment Life Cycl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Development Life Cycle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evelopment Life Cycl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Development Life Cycle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evelopment Life Cycl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vert="horz" lIns="91440" tIns="45720" rIns="91440" bIns="45720" rtlCol="0" anchor="t">
            <a:normAutofit/>
          </a:bodyPr>
          <a:lstStyle/>
          <a:p>
            <a:r>
              <a:rPr lang="en-US">
                <a:latin typeface="Roboto"/>
                <a:ea typeface="Roboto"/>
                <a:cs typeface="Roboto"/>
              </a:rPr>
              <a:t>Waterfall development model</a:t>
            </a:r>
            <a:endParaRPr lang="en-US"/>
          </a:p>
          <a:p>
            <a:r>
              <a:rPr lang="en-US">
                <a:latin typeface="Roboto"/>
                <a:ea typeface="Roboto"/>
                <a:cs typeface="Roboto"/>
              </a:rPr>
              <a:t>Agile development model</a:t>
            </a:r>
            <a:endParaRPr lang="en-US">
              <a:ea typeface="Roboto" panose="02000000000000000000" pitchFamily="2" charset="0"/>
              <a:cs typeface="Roboto" panose="02000000000000000000" pitchFamily="2" charset="0"/>
            </a:endParaRPr>
          </a:p>
          <a:p>
            <a:r>
              <a:rPr lang="en-US">
                <a:latin typeface="Roboto"/>
                <a:ea typeface="Roboto"/>
                <a:cs typeface="Roboto"/>
              </a:rPr>
              <a:t>Coding errors</a:t>
            </a:r>
            <a:endParaRPr lang="en-US">
              <a:ea typeface="Roboto"/>
              <a:cs typeface="Roboto"/>
            </a:endParaRPr>
          </a:p>
          <a:p>
            <a:r>
              <a:rPr lang="en-US">
                <a:latin typeface="Roboto"/>
                <a:ea typeface="Roboto"/>
                <a:cs typeface="Roboto"/>
              </a:rPr>
              <a:t>Application security testing</a:t>
            </a:r>
            <a:endParaRPr lang="en-US">
              <a:ea typeface="Roboto"/>
              <a:cs typeface="Roboto"/>
            </a:endParaRPr>
          </a:p>
          <a:p>
            <a:pPr lvl="1"/>
            <a:r>
              <a:rPr lang="en-US">
                <a:latin typeface="Roboto"/>
                <a:ea typeface="Roboto"/>
                <a:cs typeface="Roboto"/>
              </a:rPr>
              <a:t>Static</a:t>
            </a:r>
            <a:endParaRPr lang="en-US">
              <a:ea typeface="Roboto"/>
              <a:cs typeface="Roboto"/>
            </a:endParaRPr>
          </a:p>
          <a:p>
            <a:pPr lvl="1"/>
            <a:r>
              <a:rPr lang="en-US">
                <a:latin typeface="Roboto"/>
                <a:ea typeface="Roboto"/>
                <a:cs typeface="Roboto"/>
              </a:rPr>
              <a:t>Dynamic</a:t>
            </a:r>
            <a:endParaRPr lang="en-US">
              <a:ea typeface="Roboto"/>
              <a:cs typeface="Roboto"/>
            </a:endParaRPr>
          </a:p>
          <a:p>
            <a:pPr lvl="1"/>
            <a:r>
              <a:rPr lang="en-US" dirty="0">
                <a:latin typeface="Roboto"/>
                <a:ea typeface="Roboto"/>
                <a:cs typeface="Roboto"/>
              </a:rPr>
              <a:t>Interactive</a:t>
            </a:r>
            <a:endParaRPr lang="en-US" dirty="0">
              <a:ea typeface="Roboto"/>
              <a:cs typeface="Roboto"/>
            </a:endParaRP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Automation and Scripting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dirty="0"/>
              <a:t>Automation and Scripting</a:t>
            </a:r>
          </a:p>
        </p:txBody>
      </p:sp>
      <p:sp>
        <p:nvSpPr>
          <p:cNvPr id="2" name="Content"/>
          <p:cNvSpPr>
            <a:spLocks noGrp="1"/>
          </p:cNvSpPr>
          <p:nvPr>
            <p:ph idx="1" hasCustomPrompt="1"/>
          </p:nvPr>
        </p:nvSpPr>
        <p:spPr/>
        <p:txBody>
          <a:bodyPr/>
          <a:lstStyle/>
          <a:p>
            <a:r>
              <a:rPr lang="en-US" dirty="0"/>
              <a:t>Automation Overview
Benefits
Considerations</a:t>
            </a:r>
          </a:p>
        </p:txBody>
      </p:sp>
      <p:sp>
        <p:nvSpPr>
          <p:cNvPr id="3" name="Product"/>
          <p:cNvSpPr>
            <a:spLocks noGrp="1"/>
          </p:cNvSpPr>
          <p:nvPr>
            <p:ph type="body" sz="quarter" idx="12" hasCustomPrompt="1"/>
          </p:nvPr>
        </p:nvSpPr>
        <p:spPr/>
        <p:txBody>
          <a:bodyPr/>
          <a:lstStyle/>
          <a:p>
            <a:r>
              <a:rPr lang="en-US" dirty="0"/>
              <a:t>Security Pro</a:t>
            </a:r>
          </a:p>
        </p:txBody>
      </p:sp>
    </p:spTree>
  </p:cSld>
  <p:clrMapOvr>
    <a:masterClrMapping/>
  </p:clrMapOvr>
  <p:transition/>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Automation and Scripting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omation and Script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Automation and Scripting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omation and Script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Automation and Scripting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omation and Script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Automation and Scripting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omation and Script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File Server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le Server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Automation and Scripting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omation and Script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Automation and Scripting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omation and Script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dirty="0"/>
              <a:t>Automation and Scripting</a:t>
            </a:r>
          </a:p>
        </p:txBody>
      </p:sp>
      <p:sp>
        <p:nvSpPr>
          <p:cNvPr id="2" name="Content"/>
          <p:cNvSpPr>
            <a:spLocks noGrp="1"/>
          </p:cNvSpPr>
          <p:nvPr>
            <p:ph idx="1" hasCustomPrompt="1"/>
          </p:nvPr>
        </p:nvSpPr>
        <p:spPr/>
        <p:txBody>
          <a:bodyPr/>
          <a:lstStyle/>
          <a:p>
            <a:r>
              <a:rPr lang="en-US"/>
              <a:t>Automation Overview
Benefits
Considerations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Version Control Management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Version Control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ersion Control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Version Control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ersion Control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Version Control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ersion Control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Provisioning</a:t>
            </a:r>
          </a:p>
        </p:txBody>
      </p:sp>
      <p:sp>
        <p:nvSpPr>
          <p:cNvPr id="2" name="Content"/>
          <p:cNvSpPr>
            <a:spLocks noGrp="1"/>
          </p:cNvSpPr>
          <p:nvPr>
            <p:ph idx="1" hasCustomPrompt="1"/>
          </p:nvPr>
        </p:nvSpPr>
        <p:spPr/>
        <p:txBody>
          <a:bodyPr/>
          <a:lstStyle/>
          <a:p>
            <a:r>
              <a:rPr lang="en-US"/>
              <a:t>Don't give extra permissions
Deprovision when complete
Principle of least privilege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Version control system
Provisioning
Deprovisioning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rPr dirty="0"/>
              <a:t>Do the following labs:</a:t>
            </a:r>
          </a:p>
          <a:p>
            <a:r>
              <a:rPr dirty="0"/>
              <a:t>8.9.8 Implement Application Whitelisting with AppLocker
8.9.10 Implement Data Execution Preventions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Securing Transfer Protocols</a:t>
            </a:r>
          </a:p>
        </p:txBody>
      </p:sp>
      <p:sp>
        <p:nvSpPr>
          <p:cNvPr id="2" name="Content"/>
          <p:cNvSpPr>
            <a:spLocks noGrp="1"/>
          </p:cNvSpPr>
          <p:nvPr>
            <p:ph idx="1" hasCustomPrompt="1"/>
          </p:nvPr>
        </p:nvSpPr>
        <p:spPr/>
        <p:txBody>
          <a:bodyPr/>
          <a:lstStyle/>
          <a:p>
            <a:r>
              <a:rPr lang="en-US"/>
              <a:t>File Transfer Protocol (FTP)</a:t>
            </a:r>
          </a:p>
          <a:p>
            <a:pPr lvl="1"/>
            <a:r>
              <a:rPr lang="en-US"/>
              <a:t>Unsecure</a:t>
            </a:r>
          </a:p>
          <a:p>
            <a:pPr lvl="0"/>
            <a:r>
              <a:rPr lang="en-US"/>
              <a:t>Securing FTP</a:t>
            </a:r>
          </a:p>
          <a:p>
            <a:pPr lvl="1"/>
            <a:r>
              <a:rPr lang="en-US"/>
              <a:t>Use a VPN
Create tunnels with IPsec or SSH
FTPS
Uses SSL and TLS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are two common standardized software development models?
How should security be implemented in the different stages of development?
What are the responsibilities of developers after a product is released?
What are some important application hardening techniques?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SCP and SFTP</a:t>
            </a:r>
          </a:p>
        </p:txBody>
      </p:sp>
      <p:sp>
        <p:nvSpPr>
          <p:cNvPr id="2" name="Content"/>
          <p:cNvSpPr>
            <a:spLocks noGrp="1"/>
          </p:cNvSpPr>
          <p:nvPr>
            <p:ph idx="1" hasCustomPrompt="1"/>
          </p:nvPr>
        </p:nvSpPr>
        <p:spPr/>
        <p:txBody>
          <a:bodyPr/>
          <a:lstStyle/>
          <a:p>
            <a:r>
              <a:rPr lang="en-US"/>
              <a:t>SCP</a:t>
            </a:r>
          </a:p>
          <a:p>
            <a:pPr lvl="1"/>
            <a:r>
              <a:rPr lang="en-US"/>
              <a:t>Similar to Linux cp command
Uses SSH</a:t>
            </a:r>
          </a:p>
          <a:p>
            <a:pPr lvl="0"/>
            <a:r>
              <a:rPr lang="en-US"/>
              <a:t>SFTP</a:t>
            </a:r>
          </a:p>
          <a:p>
            <a:pPr lvl="1"/>
            <a:r>
              <a:rPr lang="en-US"/>
              <a:t>Not related to FTP
Graphical interface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Harden an operating system.
Manage automatic updates.
Configure automatic updates.
Configure Microsoft Defender Firewall.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Bets practices
Use a secure protocol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8.2.5 Configure NTFS Permissions
8.2.6 Disable Inheritance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How can you identify inherited permissions?
How do Share and NTFS permissions differ?
On which elements can NTFS permissions be set?
How can you view the users who have permissions for a particular drive?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Linux Host Security</a:t>
            </a:r>
          </a:p>
        </p:txBody>
      </p:sp>
      <p:sp>
        <p:nvSpPr>
          <p:cNvPr id="3" name="Index"/>
          <p:cNvSpPr>
            <a:spLocks noGrp="1"/>
          </p:cNvSpPr>
          <p:nvPr>
            <p:ph type="body" sz="quarter" idx="10" hasCustomPrompt="1"/>
          </p:nvPr>
        </p:nvSpPr>
        <p:spPr/>
        <p:txBody>
          <a:bodyPr/>
          <a:lstStyle/>
          <a:p>
            <a:r>
              <a:rPr lang="en-US"/>
              <a:t>8.3</a:t>
            </a:r>
          </a:p>
        </p:txBody>
      </p:sp>
      <p:sp>
        <p:nvSpPr>
          <p:cNvPr id="4" name="Module"/>
          <p:cNvSpPr>
            <a:spLocks noGrp="1"/>
          </p:cNvSpPr>
          <p:nvPr>
            <p:ph type="body" sz="quarter" idx="11" hasCustomPrompt="1"/>
          </p:nvPr>
        </p:nvSpPr>
        <p:spPr/>
        <p:txBody>
          <a:bodyPr/>
          <a:lstStyle/>
          <a:p>
            <a:r>
              <a:rPr lang="en-US"/>
              <a:t>Network and Endpoint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Remove unnecessary services.
Install and update iptables.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Linux Host Security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Unload Unnecessary Services</a:t>
            </a:r>
          </a:p>
        </p:txBody>
      </p:sp>
      <p:sp>
        <p:nvSpPr>
          <p:cNvPr id="2" name="Content"/>
          <p:cNvSpPr>
            <a:spLocks noGrp="1"/>
          </p:cNvSpPr>
          <p:nvPr>
            <p:ph idx="1" hasCustomPrompt="1"/>
          </p:nvPr>
        </p:nvSpPr>
        <p:spPr/>
        <p:txBody>
          <a:bodyPr/>
          <a:lstStyle/>
          <a:p>
            <a:r>
              <a:rPr lang="en-US"/>
              <a:t>DNS, FTP, SNMP
Do not unload dependencies
systemctl --type=service --state=active
systemctl [stop I disable] servicename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Use Nmap</a:t>
            </a:r>
          </a:p>
        </p:txBody>
      </p:sp>
      <p:sp>
        <p:nvSpPr>
          <p:cNvPr id="2" name="Content"/>
          <p:cNvSpPr>
            <a:spLocks noGrp="1"/>
          </p:cNvSpPr>
          <p:nvPr>
            <p:ph idx="1" hasCustomPrompt="1"/>
          </p:nvPr>
        </p:nvSpPr>
        <p:spPr/>
        <p:txBody>
          <a:bodyPr/>
          <a:lstStyle/>
          <a:p>
            <a:r>
              <a:rPr lang="en-US"/>
              <a:t>Comes with many distributions
Can be installed manually
Scans for open ports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Linux Host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inux Host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Use the Nmap Utility</a:t>
            </a:r>
          </a:p>
        </p:txBody>
      </p:sp>
      <p:sp>
        <p:nvSpPr>
          <p:cNvPr id="2" name="Content"/>
          <p:cNvSpPr>
            <a:spLocks noGrp="1"/>
          </p:cNvSpPr>
          <p:nvPr>
            <p:ph idx="1" hasCustomPrompt="1"/>
          </p:nvPr>
        </p:nvSpPr>
        <p:spPr/>
        <p:txBody>
          <a:bodyPr/>
          <a:lstStyle/>
          <a:p>
            <a:r>
              <a:rPr lang="en-US"/>
              <a:t>-sU
-sT
-6
-A
-o
-p
-sn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numCol="2"/>
          <a:lstStyle/>
          <a:p>
            <a:r>
              <a:rPr lang="en-US" dirty="0"/>
              <a:t>Patches
Patch management
Allow list
Block list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Linux Host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inux Host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Use the Netstat Utility</a:t>
            </a:r>
          </a:p>
        </p:txBody>
      </p:sp>
      <p:sp>
        <p:nvSpPr>
          <p:cNvPr id="2" name="Content"/>
          <p:cNvSpPr>
            <a:spLocks noGrp="1"/>
          </p:cNvSpPr>
          <p:nvPr>
            <p:ph idx="1" hasCustomPrompt="1"/>
          </p:nvPr>
        </p:nvSpPr>
        <p:spPr/>
        <p:txBody>
          <a:bodyPr/>
          <a:lstStyle/>
          <a:p>
            <a:r>
              <a:rPr lang="en-US"/>
              <a:t>-a
-i
-l
-s
-r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Linux Host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inux Host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Linux Host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inux Host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Linux Host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inux Host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Linux Host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inux Host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Linux Host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inux Host Security"/>
          <p:cNvPicPr/>
          <p:nvPr/>
        </p:nvPicPr>
        <p:blipFill>
          <a:blip r:embed="rId2"/>
          <a:srcRect/>
          <a:stretch>
            <a:fillRect/>
          </a:stretch>
        </p:blipFill>
        <p:spPr>
          <a:xfrm>
            <a:off x="1560068" y="1280160"/>
            <a:ext cx="8940800" cy="5013880"/>
          </a:xfrm>
          <a:prstGeom prst="rect">
            <a:avLst/>
          </a:prstGeom>
          <a:ln>
            <a:solidFill>
              <a:schemeClr val="tx2">
                <a:lumMod val="60000"/>
                <a:lumOff val="40000"/>
              </a:schemeClr>
            </a:solidFill>
          </a:ln>
        </p:spPr>
      </p:pic>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Linux Host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inux Host Security"/>
          <p:cNvPicPr/>
          <p:nvPr/>
        </p:nvPicPr>
        <p:blipFill>
          <a:blip r:embed="rId2"/>
          <a:srcRect/>
          <a:stretch>
            <a:fillRect/>
          </a:stretch>
        </p:blipFill>
        <p:spPr>
          <a:xfrm>
            <a:off x="1566418" y="1280160"/>
            <a:ext cx="8928100" cy="5013880"/>
          </a:xfrm>
          <a:prstGeom prst="rect">
            <a:avLst/>
          </a:prstGeom>
          <a:ln>
            <a:solidFill>
              <a:schemeClr val="tx2">
                <a:lumMod val="60000"/>
                <a:lumOff val="40000"/>
              </a:schemeClr>
            </a:solidFill>
          </a:ln>
        </p:spPr>
      </p:pic>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Linux Host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inux Host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Linux Host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inux Host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lnSpcReduction="10000"/>
          </a:bodyPr>
          <a:lstStyle/>
          <a:p>
            <a:r>
              <a:rPr b="1" dirty="0"/>
              <a:t>Patches: </a:t>
            </a:r>
            <a:r>
              <a:rPr dirty="0"/>
              <a:t>A small unit of supplemental code meant to address either a security problem or a functionality flaw in a software package or operating system.</a:t>
            </a:r>
            <a:r>
              <a:rPr b="1" dirty="0"/>
              <a:t>
Patch management: </a:t>
            </a:r>
            <a:r>
              <a:rPr dirty="0"/>
              <a:t>Identifying, testing, and deploying OS and application updates. Patches are often classified as critical, security-critical, recommended, and optional.</a:t>
            </a:r>
            <a:r>
              <a:rPr b="1" dirty="0"/>
              <a:t>
Allow list: </a:t>
            </a:r>
            <a:r>
              <a:rPr dirty="0"/>
              <a:t>A security configuration where access is denied to any entity (software process, IP/domain, and so on) unless the entity appears on an allow list, also known as a whitelist.</a:t>
            </a:r>
            <a:r>
              <a:rPr b="1" dirty="0"/>
              <a:t>
Block list: </a:t>
            </a:r>
            <a:r>
              <a:rPr dirty="0"/>
              <a:t>A security configuration where access is generally permitted to a software process, IP/domain, or other subject unless it is listed as explicitly prohibited.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Linux Host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inux Host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Unload/disable unused services
Nmap and Netstat utilities
Keep system updated
Host-based firewall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How do you check for unnecessary network services on a Linux system?
Why is it important to identify open ports? What utility can identify open ports?
Which utility can identify network statistics on a system?
Which commands should you use to disable unneeded daemons?
What are iptables?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Wireless Overview</a:t>
            </a:r>
          </a:p>
        </p:txBody>
      </p:sp>
      <p:sp>
        <p:nvSpPr>
          <p:cNvPr id="3" name="Index"/>
          <p:cNvSpPr>
            <a:spLocks noGrp="1"/>
          </p:cNvSpPr>
          <p:nvPr>
            <p:ph type="body" sz="quarter" idx="10" hasCustomPrompt="1"/>
          </p:nvPr>
        </p:nvSpPr>
        <p:spPr/>
        <p:txBody>
          <a:bodyPr/>
          <a:lstStyle/>
          <a:p>
            <a:r>
              <a:rPr lang="en-US"/>
              <a:t>8.4</a:t>
            </a:r>
          </a:p>
        </p:txBody>
      </p:sp>
      <p:sp>
        <p:nvSpPr>
          <p:cNvPr id="4" name="Module"/>
          <p:cNvSpPr>
            <a:spLocks noGrp="1"/>
          </p:cNvSpPr>
          <p:nvPr>
            <p:ph type="body" sz="quarter" idx="11" hasCustomPrompt="1"/>
          </p:nvPr>
        </p:nvSpPr>
        <p:spPr/>
        <p:txBody>
          <a:bodyPr/>
          <a:lstStyle/>
          <a:p>
            <a:r>
              <a:rPr lang="en-US"/>
              <a:t>Network and Endpoint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Configure a wireless connection.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Service set identifier (SSID)
Wireless access point (WAP)
Wireless interface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lstStyle/>
          <a:p>
            <a:r>
              <a:rPr b="1"/>
              <a:t>Service set identifier (SSID): </a:t>
            </a:r>
            <a:r>
              <a:t>A unique name that identifies a wireless network.</a:t>
            </a:r>
            <a:r>
              <a:rPr b="1"/>
              <a:t>
Wireless access point (WAP): </a:t>
            </a:r>
            <a:r>
              <a:t>A wireless access point broadcasts information and data over radio waves.</a:t>
            </a:r>
            <a:r>
              <a:rPr b="1"/>
              <a:t>
Wireless interface: </a:t>
            </a:r>
            <a:r>
              <a:t>The interface in a device, such as a laptop or smart phone, that connects to the wireless access point.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Networking Overview</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Networking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Networking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Networking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Networking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Operating System Hardening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Networking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Networking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Networking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Networking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Networking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Networking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Networking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Networking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Networking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Networking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Networking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Networking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Networking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Networking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Networking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Networking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Networking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Networking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Networking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Networking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Password Security</a:t>
            </a:r>
          </a:p>
        </p:txBody>
      </p:sp>
      <p:sp>
        <p:nvSpPr>
          <p:cNvPr id="2" name="Content"/>
          <p:cNvSpPr>
            <a:spLocks noGrp="1"/>
          </p:cNvSpPr>
          <p:nvPr>
            <p:ph idx="1" hasCustomPrompt="1"/>
          </p:nvPr>
        </p:nvSpPr>
        <p:spPr/>
        <p:txBody>
          <a:bodyPr vert="horz" lIns="91440" tIns="45720" rIns="91440" bIns="45720" rtlCol="0" anchor="t">
            <a:normAutofit/>
          </a:bodyPr>
          <a:lstStyle/>
          <a:p>
            <a:r>
              <a:rPr lang="en-US">
                <a:latin typeface="Roboto"/>
                <a:ea typeface="Roboto"/>
                <a:cs typeface="Roboto"/>
              </a:rPr>
              <a:t>Complex passwords</a:t>
            </a:r>
            <a:endParaRPr lang="en-US"/>
          </a:p>
          <a:p>
            <a:r>
              <a:rPr lang="en-US">
                <a:latin typeface="Roboto"/>
                <a:ea typeface="Roboto"/>
                <a:cs typeface="Roboto"/>
              </a:rPr>
              <a:t>Multi-factor authentication</a:t>
            </a:r>
            <a:endParaRPr lang="en-US">
              <a:ea typeface="Roboto" panose="02000000000000000000" pitchFamily="2" charset="0"/>
              <a:cs typeface="Roboto" panose="02000000000000000000" pitchFamily="2" charset="0"/>
            </a:endParaRPr>
          </a:p>
          <a:p>
            <a:pPr lvl="1"/>
            <a:r>
              <a:rPr lang="en-US">
                <a:latin typeface="Roboto"/>
                <a:ea typeface="Roboto"/>
                <a:cs typeface="Roboto"/>
              </a:rPr>
              <a:t>Something you know</a:t>
            </a:r>
            <a:endParaRPr lang="en-US">
              <a:ea typeface="Roboto"/>
              <a:cs typeface="Roboto"/>
            </a:endParaRPr>
          </a:p>
          <a:p>
            <a:pPr lvl="1"/>
            <a:r>
              <a:rPr lang="en-US">
                <a:latin typeface="Roboto"/>
                <a:ea typeface="Roboto"/>
                <a:cs typeface="Roboto"/>
              </a:rPr>
              <a:t>Something you have</a:t>
            </a:r>
            <a:endParaRPr lang="en-US">
              <a:ea typeface="Roboto"/>
              <a:cs typeface="Roboto"/>
            </a:endParaRPr>
          </a:p>
          <a:p>
            <a:pPr lvl="1"/>
            <a:r>
              <a:rPr lang="en-US" dirty="0">
                <a:latin typeface="Roboto"/>
                <a:ea typeface="Roboto"/>
                <a:cs typeface="Roboto"/>
              </a:rPr>
              <a:t>Something you are</a:t>
            </a:r>
            <a:endParaRPr lang="en-US">
              <a:ea typeface="Roboto"/>
              <a:cs typeface="Roboto"/>
            </a:endParaRP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Installation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Site Surveys</a:t>
            </a:r>
          </a:p>
        </p:txBody>
      </p:sp>
      <p:sp>
        <p:nvSpPr>
          <p:cNvPr id="2" name="Content"/>
          <p:cNvSpPr>
            <a:spLocks noGrp="1"/>
          </p:cNvSpPr>
          <p:nvPr>
            <p:ph idx="1" hasCustomPrompt="1"/>
          </p:nvPr>
        </p:nvSpPr>
        <p:spPr/>
        <p:txBody>
          <a:bodyPr/>
          <a:lstStyle/>
          <a:p>
            <a:r>
              <a:rPr lang="en-US"/>
              <a:t>Passive survey
Active survey
Predictive survey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Installation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Install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Installation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Install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Installation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Install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Installation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Install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Installation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Install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Installation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Install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Installation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Install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Installation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Install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Limit Software Services</a:t>
            </a:r>
          </a:p>
        </p:txBody>
      </p:sp>
      <p:sp>
        <p:nvSpPr>
          <p:cNvPr id="2" name="Content"/>
          <p:cNvSpPr>
            <a:spLocks noGrp="1"/>
          </p:cNvSpPr>
          <p:nvPr>
            <p:ph idx="1" hasCustomPrompt="1"/>
          </p:nvPr>
        </p:nvSpPr>
        <p:spPr/>
        <p:txBody>
          <a:bodyPr vert="horz" lIns="91440" tIns="45720" rIns="91440" bIns="45720" rtlCol="0" anchor="t">
            <a:normAutofit/>
          </a:bodyPr>
          <a:lstStyle/>
          <a:p>
            <a:r>
              <a:rPr lang="en-US" dirty="0">
                <a:latin typeface="Roboto"/>
                <a:ea typeface="Roboto"/>
                <a:cs typeface="Roboto"/>
              </a:rPr>
              <a:t>Remove all unrequired software</a:t>
            </a:r>
            <a:endParaRPr lang="en-US" dirty="0"/>
          </a:p>
          <a:p>
            <a:r>
              <a:rPr lang="en-US">
                <a:latin typeface="Roboto"/>
                <a:ea typeface="Roboto"/>
                <a:cs typeface="Roboto"/>
              </a:rPr>
              <a:t>Disable non-essential services</a:t>
            </a:r>
            <a:endParaRPr lang="en-US">
              <a:ea typeface="Roboto" panose="02000000000000000000" pitchFamily="2" charset="0"/>
              <a:cs typeface="Roboto" panose="02000000000000000000" pitchFamily="2" charset="0"/>
            </a:endParaRPr>
          </a:p>
          <a:p>
            <a:pPr lvl="1"/>
            <a:r>
              <a:rPr lang="en-US">
                <a:latin typeface="Roboto"/>
                <a:ea typeface="Roboto"/>
                <a:cs typeface="Roboto"/>
              </a:rPr>
              <a:t>TFTP</a:t>
            </a:r>
            <a:endParaRPr lang="en-US">
              <a:ea typeface="Roboto"/>
              <a:cs typeface="Roboto"/>
            </a:endParaRPr>
          </a:p>
          <a:p>
            <a:pPr lvl="1"/>
            <a:r>
              <a:rPr lang="en-US">
                <a:latin typeface="Roboto"/>
                <a:ea typeface="Roboto"/>
                <a:cs typeface="Roboto"/>
              </a:rPr>
              <a:t>Telnet</a:t>
            </a:r>
            <a:endParaRPr lang="en-US">
              <a:ea typeface="Roboto"/>
              <a:cs typeface="Roboto"/>
            </a:endParaRPr>
          </a:p>
          <a:p>
            <a:pPr lvl="1"/>
            <a:r>
              <a:rPr lang="en-US" dirty="0">
                <a:latin typeface="Roboto"/>
                <a:ea typeface="Roboto"/>
                <a:cs typeface="Roboto"/>
              </a:rPr>
              <a:t>SNMP</a:t>
            </a:r>
            <a:endParaRPr lang="en-US" dirty="0">
              <a:ea typeface="Roboto"/>
              <a:cs typeface="Roboto"/>
            </a:endParaRP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Installation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Install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Predictive Survey</a:t>
            </a:r>
          </a:p>
        </p:txBody>
      </p:sp>
      <p:sp>
        <p:nvSpPr>
          <p:cNvPr id="2" name="Content"/>
          <p:cNvSpPr>
            <a:spLocks noGrp="1"/>
          </p:cNvSpPr>
          <p:nvPr>
            <p:ph idx="1" hasCustomPrompt="1"/>
          </p:nvPr>
        </p:nvSpPr>
        <p:spPr/>
        <p:txBody>
          <a:bodyPr/>
          <a:lstStyle/>
          <a:p>
            <a:r>
              <a:rPr lang="en-US"/>
              <a:t>Uses software
Uses building blueprints
Not as precise
Less expensive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Passive survey
Active survey
Predictive survey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8.4.5 Configure a Wireless Network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Which device broadcasts information and data over radio waves?
What are the two modes of wireless network configuration?
Where is a Wireless LAN Controller (WLC) installed?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dirty="0"/>
              <a:t>Wireless Attacks</a:t>
            </a:r>
          </a:p>
        </p:txBody>
      </p:sp>
      <p:sp>
        <p:nvSpPr>
          <p:cNvPr id="3" name="Index"/>
          <p:cNvSpPr>
            <a:spLocks noGrp="1"/>
          </p:cNvSpPr>
          <p:nvPr>
            <p:ph type="body" sz="quarter" idx="10" hasCustomPrompt="1"/>
          </p:nvPr>
        </p:nvSpPr>
        <p:spPr/>
        <p:txBody>
          <a:bodyPr/>
          <a:lstStyle/>
          <a:p>
            <a:r>
              <a:rPr lang="en-US"/>
              <a:t>8.5</a:t>
            </a:r>
          </a:p>
        </p:txBody>
      </p:sp>
      <p:sp>
        <p:nvSpPr>
          <p:cNvPr id="4" name="Module"/>
          <p:cNvSpPr>
            <a:spLocks noGrp="1"/>
          </p:cNvSpPr>
          <p:nvPr>
            <p:ph type="body" sz="quarter" idx="11" hasCustomPrompt="1"/>
          </p:nvPr>
        </p:nvSpPr>
        <p:spPr/>
        <p:txBody>
          <a:bodyPr/>
          <a:lstStyle/>
          <a:p>
            <a:r>
              <a:rPr lang="en-US"/>
              <a:t>Network and Endpoint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Detect rogue hosts.
Configure rogue host protection.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dirty="0"/>
              <a:t>Key Terms</a:t>
            </a:r>
          </a:p>
        </p:txBody>
      </p:sp>
      <p:sp>
        <p:nvSpPr>
          <p:cNvPr id="2" name="Content"/>
          <p:cNvSpPr>
            <a:spLocks noGrp="1"/>
          </p:cNvSpPr>
          <p:nvPr>
            <p:ph idx="1" hasCustomPrompt="1"/>
          </p:nvPr>
        </p:nvSpPr>
        <p:spPr/>
        <p:txBody>
          <a:bodyPr/>
          <a:lstStyle/>
          <a:p>
            <a:r>
              <a:rPr lang="en-US"/>
              <a:t>Rogue access points
Initialization vector (IV)
Radio frequency identification (RFID)
Near Field Communication (NFC)
Interference
Evil twin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dirty="0"/>
              <a:t>Key Definitions</a:t>
            </a:r>
          </a:p>
        </p:txBody>
      </p:sp>
      <p:sp>
        <p:nvSpPr>
          <p:cNvPr id="2" name="Content"/>
          <p:cNvSpPr>
            <a:spLocks noGrp="1"/>
          </p:cNvSpPr>
          <p:nvPr>
            <p:ph idx="1" hasCustomPrompt="1"/>
          </p:nvPr>
        </p:nvSpPr>
        <p:spPr/>
        <p:txBody>
          <a:bodyPr>
            <a:normAutofit/>
          </a:bodyPr>
          <a:lstStyle/>
          <a:p>
            <a:r>
              <a:rPr b="1" dirty="0"/>
              <a:t>Rogue access points: </a:t>
            </a:r>
            <a:r>
              <a:rPr dirty="0"/>
              <a:t>Any unauthorized access point added to a network.</a:t>
            </a:r>
            <a:r>
              <a:rPr b="1" dirty="0"/>
              <a:t>
Initialization vector (IV): </a:t>
            </a:r>
            <a:r>
              <a:rPr dirty="0"/>
              <a:t>A seed value used in encryption. The seed value and the key are used in an encryption algorithm to generate additional keys or encrypt data.</a:t>
            </a:r>
            <a:r>
              <a:rPr b="1" dirty="0"/>
              <a:t>
Radio frequency identification (RFID): </a:t>
            </a:r>
            <a:r>
              <a:rPr dirty="0"/>
              <a:t>RFID uses radio waves to transmit data from small circuit boards called RFID tags to special scanners.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dirty="0"/>
              <a:t>Key Definitions</a:t>
            </a:r>
          </a:p>
        </p:txBody>
      </p:sp>
      <p:sp>
        <p:nvSpPr>
          <p:cNvPr id="2" name="Content"/>
          <p:cNvSpPr>
            <a:spLocks noGrp="1"/>
          </p:cNvSpPr>
          <p:nvPr>
            <p:ph idx="1" hasCustomPrompt="1"/>
          </p:nvPr>
        </p:nvSpPr>
        <p:spPr/>
        <p:txBody>
          <a:bodyPr>
            <a:normAutofit/>
          </a:bodyPr>
          <a:lstStyle/>
          <a:p>
            <a:r>
              <a:rPr b="1" dirty="0"/>
              <a:t>Near Field Communication (NFC): </a:t>
            </a:r>
            <a:r>
              <a:rPr dirty="0"/>
              <a:t>NFC allows two-way communication between two devices. The devices must be within a few centimeters of each other. NFC is a newer technology built on RFID.</a:t>
            </a:r>
            <a:r>
              <a:rPr b="1" dirty="0"/>
              <a:t>
Interference: </a:t>
            </a:r>
            <a:r>
              <a:rPr dirty="0"/>
              <a:t>A signal that corrupts or destroys a wireless signal. Interference can affect communication of access points and other wireless devices.</a:t>
            </a:r>
            <a:r>
              <a:rPr b="1" dirty="0"/>
              <a:t>
Evil twin: </a:t>
            </a:r>
            <a:r>
              <a:rPr dirty="0"/>
              <a:t>A wireless access point that deceives users into believing that it is a legitimate network access point.</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124719737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Security Software</a:t>
            </a:r>
          </a:p>
        </p:txBody>
      </p:sp>
      <p:sp>
        <p:nvSpPr>
          <p:cNvPr id="2" name="Content"/>
          <p:cNvSpPr>
            <a:spLocks noGrp="1"/>
          </p:cNvSpPr>
          <p:nvPr>
            <p:ph idx="1" hasCustomPrompt="1"/>
          </p:nvPr>
        </p:nvSpPr>
        <p:spPr/>
        <p:txBody>
          <a:bodyPr/>
          <a:lstStyle/>
          <a:p>
            <a:r>
              <a:rPr lang="en-US"/>
              <a:t>Antivirus
Anti-spyware
Anti-rootkit
Firewall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Attacks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dirty="0"/>
              <a:t>Wireless Communication</a:t>
            </a:r>
          </a:p>
        </p:txBody>
      </p:sp>
      <p:sp>
        <p:nvSpPr>
          <p:cNvPr id="2" name="Content"/>
          <p:cNvSpPr>
            <a:spLocks noGrp="1"/>
          </p:cNvSpPr>
          <p:nvPr>
            <p:ph idx="1" hasCustomPrompt="1"/>
          </p:nvPr>
        </p:nvSpPr>
        <p:spPr/>
        <p:txBody>
          <a:bodyPr/>
          <a:lstStyle/>
          <a:p>
            <a:r>
              <a:rPr lang="en-US" dirty="0"/>
              <a:t>Wi-Fi
Bluetooth
RFID
NFC</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Wireless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Wireless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3.12.17"/>
  <p:tag name="AS_TITLE" val="Spire.Presentation for .NET "/>
  <p:tag name="AS_VERSION" val="2.1.0.0"/>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HTML_SHAPEINFO" val="&lt;ThreeDShapeInfo&gt;&lt;uuid val=&quot;{90764B31-6B7F-4047-8C8A-99BF977DF8A3}&quot;/&gt;&lt;isInvalidForFieldText val=&quot;0&quot;/&gt;&lt;Image&gt;&lt;filename val=&quot;C:\Users\gshaffer.TESTOUT\AppData\Local\Temp\CP86281475988968Session\CPTrustFolder86281475988968\PPTImport86281481533781\data\asimages\{90764B31-6B7F-4047-8C8A-99BF977DF8A3}_1.png&quot;/&gt;&lt;left val=&quot;68&quot;/&gt;&lt;top val=&quot;130&quot;/&gt;&lt;width val=&quot;817&quot;/&gt;&lt;height val=&quot;169&quot;/&gt;&lt;hasText val=&quot;1&quot;/&gt;&lt;/Image&gt;&lt;/ThreeDShapeInfo&gt;"/>
  <p:tag name="PRESENTER_DUMMYTAG" val="&lt;DummyForForceWrite&gt;&lt;/DummyForForceWrite&gt;"/>
  <p:tag name="PRESENTER_SHAPETEXTINFO" val="&lt;ShapeTextInfo&gt;&lt;TableIndex row=&quot;-1&quot; col=&quot;-1&quot;&gt;&lt;linesCount val=&quot;1&quot;/&gt;&lt;lineCharCount val=&quot;13&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heme/theme1.xml><?xml version="1.0" encoding="utf-8"?>
<a:theme xmlns:a="http://schemas.openxmlformats.org/drawingml/2006/main" name="TestOut">
  <a:themeElements>
    <a:clrScheme name="Custom 3">
      <a:dk1>
        <a:srgbClr val="333842"/>
      </a:dk1>
      <a:lt1>
        <a:sysClr val="window" lastClr="FFFFFF"/>
      </a:lt1>
      <a:dk2>
        <a:srgbClr val="4D5763"/>
      </a:dk2>
      <a:lt2>
        <a:srgbClr val="E8E5E3"/>
      </a:lt2>
      <a:accent1>
        <a:srgbClr val="FCBA33"/>
      </a:accent1>
      <a:accent2>
        <a:srgbClr val="FCA100"/>
      </a:accent2>
      <a:accent3>
        <a:srgbClr val="F26E36"/>
      </a:accent3>
      <a:accent4>
        <a:srgbClr val="6691C2"/>
      </a:accent4>
      <a:accent5>
        <a:srgbClr val="007AB3"/>
      </a:accent5>
      <a:accent6>
        <a:srgbClr val="40B480"/>
      </a:accent6>
      <a:hlink>
        <a:srgbClr val="FCBA33"/>
      </a:hlink>
      <a:folHlink>
        <a:srgbClr val="F26E36"/>
      </a:folHlink>
    </a:clrScheme>
    <a:fontScheme name="TestOut">
      <a:majorFont>
        <a:latin typeface="Kepler St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2.xml><?xml version="1.0" encoding="utf-8"?>
<a:theme xmlns:a="http://schemas.openxmlformats.org/drawingml/2006/main" name="1_TestOut">
  <a:themeElements>
    <a:clrScheme name="Custom 3">
      <a:dk1>
        <a:srgbClr val="333842"/>
      </a:dk1>
      <a:lt1>
        <a:sysClr val="window" lastClr="FFFFFF"/>
      </a:lt1>
      <a:dk2>
        <a:srgbClr val="4D5763"/>
      </a:dk2>
      <a:lt2>
        <a:srgbClr val="E8E5E3"/>
      </a:lt2>
      <a:accent1>
        <a:srgbClr val="FCBA33"/>
      </a:accent1>
      <a:accent2>
        <a:srgbClr val="FCA100"/>
      </a:accent2>
      <a:accent3>
        <a:srgbClr val="F26E36"/>
      </a:accent3>
      <a:accent4>
        <a:srgbClr val="6691C2"/>
      </a:accent4>
      <a:accent5>
        <a:srgbClr val="007AB3"/>
      </a:accent5>
      <a:accent6>
        <a:srgbClr val="40B480"/>
      </a:accent6>
      <a:hlink>
        <a:srgbClr val="FCBA33"/>
      </a:hlink>
      <a:folHlink>
        <a:srgbClr val="F26E36"/>
      </a:folHlink>
    </a:clrScheme>
    <a:fontScheme name="TestOut">
      <a:majorFont>
        <a:latin typeface="Kepler St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894879f-7e7b-4534-8769-e24f91a99d65">
      <Terms xmlns="http://schemas.microsoft.com/office/infopath/2007/PartnerControls"/>
    </lcf76f155ced4ddcb4097134ff3c332f>
    <TaxCatchAll xmlns="b5bfeed7-46a7-4928-9773-6e06722fe73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B1F267E05D7DA49AFC3B1F41A4E713C" ma:contentTypeVersion="16" ma:contentTypeDescription="Create a new document." ma:contentTypeScope="" ma:versionID="4d745f97203a96020fd3a2232fa5f70a">
  <xsd:schema xmlns:xsd="http://www.w3.org/2001/XMLSchema" xmlns:xs="http://www.w3.org/2001/XMLSchema" xmlns:p="http://schemas.microsoft.com/office/2006/metadata/properties" xmlns:ns2="1894879f-7e7b-4534-8769-e24f91a99d65" xmlns:ns3="b5bfeed7-46a7-4928-9773-6e06722fe735" targetNamespace="http://schemas.microsoft.com/office/2006/metadata/properties" ma:root="true" ma:fieldsID="e77dfb82fa1cc29719d8770ee6cc18e0" ns2:_="" ns3:_="">
    <xsd:import namespace="1894879f-7e7b-4534-8769-e24f91a99d65"/>
    <xsd:import namespace="b5bfeed7-46a7-4928-9773-6e06722fe73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94879f-7e7b-4534-8769-e24f91a99d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f2d8458-96a8-4e34-a064-73b33cfcf7a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5bfeed7-46a7-4928-9773-6e06722fe73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9a7cca7-5c07-4510-a8bf-9b1a44005537}" ma:internalName="TaxCatchAll" ma:showField="CatchAllData" ma:web="b5bfeed7-46a7-4928-9773-6e06722fe7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22C4446-41C5-4965-9BEA-9B9A3BF2DF01}">
  <ds:schemaRefs>
    <ds:schemaRef ds:uri="http://schemas.microsoft.com/sharepoint/v3/contenttype/forms"/>
  </ds:schemaRefs>
</ds:datastoreItem>
</file>

<file path=customXml/itemProps2.xml><?xml version="1.0" encoding="utf-8"?>
<ds:datastoreItem xmlns:ds="http://schemas.openxmlformats.org/officeDocument/2006/customXml" ds:itemID="{892D2D85-8D78-4AA4-9C3A-5EC7034D6265}">
  <ds:schemaRefs>
    <ds:schemaRef ds:uri="http://schemas.microsoft.com/office/2006/metadata/properties"/>
    <ds:schemaRef ds:uri="http://schemas.microsoft.com/office/infopath/2007/PartnerControls"/>
    <ds:schemaRef ds:uri="1894879f-7e7b-4534-8769-e24f91a99d65"/>
    <ds:schemaRef ds:uri="b5bfeed7-46a7-4928-9773-6e06722fe735"/>
  </ds:schemaRefs>
</ds:datastoreItem>
</file>

<file path=customXml/itemProps3.xml><?xml version="1.0" encoding="utf-8"?>
<ds:datastoreItem xmlns:ds="http://schemas.openxmlformats.org/officeDocument/2006/customXml" ds:itemID="{77F5D188-023E-49B5-A374-4BD09640035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94879f-7e7b-4534-8769-e24f91a99d65"/>
    <ds:schemaRef ds:uri="b5bfeed7-46a7-4928-9773-6e06722fe7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Ion Boardroom</Template>
  <TotalTime>178</TotalTime>
  <Words>4359</Words>
  <Application>Microsoft Office PowerPoint</Application>
  <PresentationFormat>Widescreen</PresentationFormat>
  <Paragraphs>741</Paragraphs>
  <Slides>280</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280</vt:i4>
      </vt:variant>
    </vt:vector>
  </HeadingPairs>
  <TitlesOfParts>
    <vt:vector size="286" baseType="lpstr">
      <vt:lpstr>Arial</vt:lpstr>
      <vt:lpstr>Roboto</vt:lpstr>
      <vt:lpstr>Kepler Std</vt:lpstr>
      <vt:lpstr>Pathway Gothic One</vt:lpstr>
      <vt:lpstr>TestOut</vt:lpstr>
      <vt:lpstr>1_TestOut</vt:lpstr>
      <vt:lpstr>Network and Endpoint Security</vt:lpstr>
      <vt:lpstr>Operating System Hardening</vt:lpstr>
      <vt:lpstr>Section Skill Overview</vt:lpstr>
      <vt:lpstr>Key Terms</vt:lpstr>
      <vt:lpstr>Key Definitions</vt:lpstr>
      <vt:lpstr>Operating System Hardening</vt:lpstr>
      <vt:lpstr>Password Security</vt:lpstr>
      <vt:lpstr>Limit Software Services</vt:lpstr>
      <vt:lpstr>Security Software</vt:lpstr>
      <vt:lpstr>Baselines</vt:lpstr>
      <vt:lpstr>Baseline Types</vt:lpstr>
      <vt:lpstr>Patch Management</vt:lpstr>
      <vt:lpstr>Patch Management Types</vt:lpstr>
      <vt:lpstr>Summary</vt:lpstr>
      <vt:lpstr>In-Class Practice</vt:lpstr>
      <vt:lpstr>Class Discussion</vt:lpstr>
      <vt:lpstr>File Server Security</vt:lpstr>
      <vt:lpstr>Section Skill Overview</vt:lpstr>
      <vt:lpstr>Key Terms</vt:lpstr>
      <vt:lpstr>Key Definitions</vt:lpstr>
      <vt:lpstr>File Server Security</vt:lpstr>
      <vt:lpstr>File Server Security</vt:lpstr>
      <vt:lpstr>File Server Security</vt:lpstr>
      <vt:lpstr>File Server Security</vt:lpstr>
      <vt:lpstr>File Server Security</vt:lpstr>
      <vt:lpstr>File Server Security</vt:lpstr>
      <vt:lpstr>File Server Security</vt:lpstr>
      <vt:lpstr>Securing Transfer Protocols</vt:lpstr>
      <vt:lpstr>SCP and SFTP</vt:lpstr>
      <vt:lpstr>Summary</vt:lpstr>
      <vt:lpstr>In-Class Practice</vt:lpstr>
      <vt:lpstr>Class Discussion</vt:lpstr>
      <vt:lpstr>Linux Host Security</vt:lpstr>
      <vt:lpstr>Section Skill Overview</vt:lpstr>
      <vt:lpstr>Linux Host Security</vt:lpstr>
      <vt:lpstr>Unload Unnecessary Services</vt:lpstr>
      <vt:lpstr>Use Nmap</vt:lpstr>
      <vt:lpstr>Linux Host Security</vt:lpstr>
      <vt:lpstr>Use the Nmap Utility</vt:lpstr>
      <vt:lpstr>Linux Host Security</vt:lpstr>
      <vt:lpstr>Use the Netstat Utility</vt:lpstr>
      <vt:lpstr>Linux Host Security</vt:lpstr>
      <vt:lpstr>Linux Host Security</vt:lpstr>
      <vt:lpstr>Linux Host Security</vt:lpstr>
      <vt:lpstr>Linux Host Security</vt:lpstr>
      <vt:lpstr>Linux Host Security</vt:lpstr>
      <vt:lpstr>Linux Host Security</vt:lpstr>
      <vt:lpstr>Linux Host Security</vt:lpstr>
      <vt:lpstr>Linux Host Security</vt:lpstr>
      <vt:lpstr>Linux Host Security</vt:lpstr>
      <vt:lpstr>Summary</vt:lpstr>
      <vt:lpstr>Class Discussion</vt:lpstr>
      <vt:lpstr>Wireless Overview</vt:lpstr>
      <vt:lpstr>Section Skill Overview</vt:lpstr>
      <vt:lpstr>Key Terms</vt:lpstr>
      <vt:lpstr>Key Definitions</vt:lpstr>
      <vt:lpstr>Wireless Networking Overview</vt:lpstr>
      <vt:lpstr>Wireless Networking Overview</vt:lpstr>
      <vt:lpstr>Wireless Networking Overview</vt:lpstr>
      <vt:lpstr>Wireless Networking Overview</vt:lpstr>
      <vt:lpstr>Wireless Networking Overview</vt:lpstr>
      <vt:lpstr>Wireless Networking Overview</vt:lpstr>
      <vt:lpstr>Wireless Networking Overview</vt:lpstr>
      <vt:lpstr>Wireless Networking Overview</vt:lpstr>
      <vt:lpstr>Wireless Networking Overview</vt:lpstr>
      <vt:lpstr>Wireless Networking Overview</vt:lpstr>
      <vt:lpstr>Wireless Networking Overview</vt:lpstr>
      <vt:lpstr>Wireless Networking Overview</vt:lpstr>
      <vt:lpstr>Wireless Networking Overview</vt:lpstr>
      <vt:lpstr>Wireless Installation</vt:lpstr>
      <vt:lpstr>Site Surveys</vt:lpstr>
      <vt:lpstr>Wireless Installation</vt:lpstr>
      <vt:lpstr>Wireless Installation</vt:lpstr>
      <vt:lpstr>Wireless Installation</vt:lpstr>
      <vt:lpstr>Wireless Installation</vt:lpstr>
      <vt:lpstr>Wireless Installation</vt:lpstr>
      <vt:lpstr>Wireless Installation</vt:lpstr>
      <vt:lpstr>Wireless Installation</vt:lpstr>
      <vt:lpstr>Wireless Installation</vt:lpstr>
      <vt:lpstr>Wireless Installation</vt:lpstr>
      <vt:lpstr>Predictive Survey</vt:lpstr>
      <vt:lpstr>Summary</vt:lpstr>
      <vt:lpstr>In-Class Practice</vt:lpstr>
      <vt:lpstr>Class Discussion</vt:lpstr>
      <vt:lpstr>Wireless Attacks</vt:lpstr>
      <vt:lpstr>Section Skill Overview</vt:lpstr>
      <vt:lpstr>Key Terms</vt:lpstr>
      <vt:lpstr>Key Definitions</vt:lpstr>
      <vt:lpstr>Key Definitions</vt:lpstr>
      <vt:lpstr>Wireless Attacks</vt:lpstr>
      <vt:lpstr>Wireless Communication</vt:lpstr>
      <vt:lpstr>Wireless Attacks</vt:lpstr>
      <vt:lpstr>Wireless Attacks</vt:lpstr>
      <vt:lpstr>Wireless Attacks</vt:lpstr>
      <vt:lpstr>Wireless Attacks</vt:lpstr>
      <vt:lpstr>Wireless Attacks</vt:lpstr>
      <vt:lpstr>Wireless Attacks</vt:lpstr>
      <vt:lpstr>Wireless Attacks</vt:lpstr>
      <vt:lpstr>Wireless Attacks</vt:lpstr>
      <vt:lpstr>Wireless Attacks</vt:lpstr>
      <vt:lpstr>Wireless Attacks</vt:lpstr>
      <vt:lpstr>Wireless Attacks</vt:lpstr>
      <vt:lpstr>Wireless Attacks</vt:lpstr>
      <vt:lpstr>Wireless Attacks</vt:lpstr>
      <vt:lpstr>RFID Attacks</vt:lpstr>
      <vt:lpstr>Wireless Attacks</vt:lpstr>
      <vt:lpstr>Wireless Attacks</vt:lpstr>
      <vt:lpstr>Wireless Attacks</vt:lpstr>
      <vt:lpstr>Summary</vt:lpstr>
      <vt:lpstr>In-Class Practice</vt:lpstr>
      <vt:lpstr>Class Discussion</vt:lpstr>
      <vt:lpstr>Wireless Defenses</vt:lpstr>
      <vt:lpstr>Section Skill Overview</vt:lpstr>
      <vt:lpstr>Key Terms</vt:lpstr>
      <vt:lpstr>Key Definitions</vt:lpstr>
      <vt:lpstr>Key Definitions</vt:lpstr>
      <vt:lpstr>Wireless Security</vt:lpstr>
      <vt:lpstr>Wireless Security</vt:lpstr>
      <vt:lpstr>Wireless Security</vt:lpstr>
      <vt:lpstr>SSID</vt:lpstr>
      <vt:lpstr>Wireless Security</vt:lpstr>
      <vt:lpstr>Wireless Security</vt:lpstr>
      <vt:lpstr>Wireless Security</vt:lpstr>
      <vt:lpstr>Wireless Security</vt:lpstr>
      <vt:lpstr>Wireless Security</vt:lpstr>
      <vt:lpstr>WPA2</vt:lpstr>
      <vt:lpstr>Wireless Security</vt:lpstr>
      <vt:lpstr>Wireless Security</vt:lpstr>
      <vt:lpstr>Wireless Security</vt:lpstr>
      <vt:lpstr>Summary</vt:lpstr>
      <vt:lpstr>Wireless Authentication and Access Methods</vt:lpstr>
      <vt:lpstr>Wireless Authentication and Access Methods</vt:lpstr>
      <vt:lpstr>Wireless Authentication and Access Methods</vt:lpstr>
      <vt:lpstr>Wireless Authentication and Access Methods</vt:lpstr>
      <vt:lpstr>Wireless Authentication and Access Methods</vt:lpstr>
      <vt:lpstr>Wireless Authentication and Access Methods</vt:lpstr>
      <vt:lpstr>Wireless Authentication and Access Methods</vt:lpstr>
      <vt:lpstr>Wireless Authentication and Access Methods</vt:lpstr>
      <vt:lpstr>Radius</vt:lpstr>
      <vt:lpstr>Wireless Authentication and Access Methods</vt:lpstr>
      <vt:lpstr>Wireless Authentication and Access Methods</vt:lpstr>
      <vt:lpstr>Wireless Authentication and Access Methods</vt:lpstr>
      <vt:lpstr>Wireless Authentication and Access Methods</vt:lpstr>
      <vt:lpstr>Wireless Authentication and Access Methods</vt:lpstr>
      <vt:lpstr>Wireless Authentication and Access Methods</vt:lpstr>
      <vt:lpstr>Wireless Authentication and Access Methods</vt:lpstr>
      <vt:lpstr>Wireless Authentication and Access Methods</vt:lpstr>
      <vt:lpstr>EAP-TTLS</vt:lpstr>
      <vt:lpstr>In-Class Practice</vt:lpstr>
      <vt:lpstr>Class Discussion</vt:lpstr>
      <vt:lpstr>Data Transmission Security</vt:lpstr>
      <vt:lpstr>Section Skill Overview</vt:lpstr>
      <vt:lpstr>Key Terms</vt:lpstr>
      <vt:lpstr>Key Definitions</vt:lpstr>
      <vt:lpstr>Key Definitions</vt:lpstr>
      <vt:lpstr>Secure Protocols</vt:lpstr>
      <vt:lpstr>Secure Sockets Layer</vt:lpstr>
      <vt:lpstr>Secure Protocols</vt:lpstr>
      <vt:lpstr>Secure Protocols</vt:lpstr>
      <vt:lpstr>Secure Protocols</vt:lpstr>
      <vt:lpstr>Secure Protocols</vt:lpstr>
      <vt:lpstr>Secure Sockets Layer</vt:lpstr>
      <vt:lpstr>Secure Protocols</vt:lpstr>
      <vt:lpstr>Secure Protocols</vt:lpstr>
      <vt:lpstr>Secure Protocols</vt:lpstr>
      <vt:lpstr>TLS Facts</vt:lpstr>
      <vt:lpstr>Secure Protocols</vt:lpstr>
      <vt:lpstr>Secure Protocols</vt:lpstr>
      <vt:lpstr>Secure Protocols</vt:lpstr>
      <vt:lpstr>Secure Protocols</vt:lpstr>
      <vt:lpstr>Secure Protocols</vt:lpstr>
      <vt:lpstr>Secure Protocols</vt:lpstr>
      <vt:lpstr>Secure Protocols</vt:lpstr>
      <vt:lpstr>Secure Protocols</vt:lpstr>
      <vt:lpstr>Secure Protocols</vt:lpstr>
      <vt:lpstr>Secure Protocols</vt:lpstr>
      <vt:lpstr>Secure Protocols</vt:lpstr>
      <vt:lpstr>DNS Security</vt:lpstr>
      <vt:lpstr>Secure Protocols</vt:lpstr>
      <vt:lpstr>Secure Protocols</vt:lpstr>
      <vt:lpstr>DNS Protection</vt:lpstr>
      <vt:lpstr>Summary</vt:lpstr>
      <vt:lpstr>IPsec</vt:lpstr>
      <vt:lpstr>IPsec</vt:lpstr>
      <vt:lpstr>IPsec</vt:lpstr>
      <vt:lpstr>IPsec</vt:lpstr>
      <vt:lpstr>IPsec</vt:lpstr>
      <vt:lpstr>IPsec</vt:lpstr>
      <vt:lpstr>IPsec</vt:lpstr>
      <vt:lpstr>IPsec</vt:lpstr>
      <vt:lpstr>IPsec</vt:lpstr>
      <vt:lpstr>IPsec</vt:lpstr>
      <vt:lpstr>Summary</vt:lpstr>
      <vt:lpstr>In-Class Practice</vt:lpstr>
      <vt:lpstr>Class Discussion</vt:lpstr>
      <vt:lpstr>Web Application Security</vt:lpstr>
      <vt:lpstr>Section Skill Overview</vt:lpstr>
      <vt:lpstr>Key Terms</vt:lpstr>
      <vt:lpstr>Key Definitions</vt:lpstr>
      <vt:lpstr>Key Definitions</vt:lpstr>
      <vt:lpstr>Key Definitions</vt:lpstr>
      <vt:lpstr>Web Application Attacks</vt:lpstr>
      <vt:lpstr>Web Application Attacks</vt:lpstr>
      <vt:lpstr>Web Application Attacks</vt:lpstr>
      <vt:lpstr>Web Application Attacks</vt:lpstr>
      <vt:lpstr>Web Application Attacks</vt:lpstr>
      <vt:lpstr>Web Application Attacks</vt:lpstr>
      <vt:lpstr>Web Application Attacks</vt:lpstr>
      <vt:lpstr>XSS and CSRF Attacks</vt:lpstr>
      <vt:lpstr>XSS and CSRF Attacks</vt:lpstr>
      <vt:lpstr>XSS and CSRF Attacks</vt:lpstr>
      <vt:lpstr>XSS and CSRF Attacks</vt:lpstr>
      <vt:lpstr>XSS and CSRF Attacks</vt:lpstr>
      <vt:lpstr>XSS and CSRF Attacks</vt:lpstr>
      <vt:lpstr>XSS and CSRF Attacks</vt:lpstr>
      <vt:lpstr>XSS and CSRF Attacks</vt:lpstr>
      <vt:lpstr>XSS and CSRF Attacks</vt:lpstr>
      <vt:lpstr>CSRF Win Conditions</vt:lpstr>
      <vt:lpstr>Injection Attacks</vt:lpstr>
      <vt:lpstr>Injection Attacks</vt:lpstr>
      <vt:lpstr>Injection Attacks</vt:lpstr>
      <vt:lpstr>Injection Attacks</vt:lpstr>
      <vt:lpstr>Injection Attacks</vt:lpstr>
      <vt:lpstr>Injection Attacks</vt:lpstr>
      <vt:lpstr>Injection Attacks</vt:lpstr>
      <vt:lpstr>Zero Day Application Attacks</vt:lpstr>
      <vt:lpstr>Zero Day Attacks</vt:lpstr>
      <vt:lpstr>Zero Day Application Attacks</vt:lpstr>
      <vt:lpstr>Zero Day Defense</vt:lpstr>
      <vt:lpstr>Summary</vt:lpstr>
      <vt:lpstr>SQL Injections</vt:lpstr>
      <vt:lpstr>SQL Injections</vt:lpstr>
      <vt:lpstr>Database Types</vt:lpstr>
      <vt:lpstr>SQL Injections</vt:lpstr>
      <vt:lpstr>SQL Injections</vt:lpstr>
      <vt:lpstr>SQL Injections</vt:lpstr>
      <vt:lpstr>SQL Injections</vt:lpstr>
      <vt:lpstr>SQL Injection Types</vt:lpstr>
      <vt:lpstr>In-Class Practice</vt:lpstr>
      <vt:lpstr>Class Discussion</vt:lpstr>
      <vt:lpstr>Application Development and Security</vt:lpstr>
      <vt:lpstr>Section Skill Overview</vt:lpstr>
      <vt:lpstr>Key Terms</vt:lpstr>
      <vt:lpstr>Key Definitions</vt:lpstr>
      <vt:lpstr>Key Definitions</vt:lpstr>
      <vt:lpstr>Key Definitions</vt:lpstr>
      <vt:lpstr>Development Life Cycle</vt:lpstr>
      <vt:lpstr>Development Life Cycle</vt:lpstr>
      <vt:lpstr>Development Life Cycle</vt:lpstr>
      <vt:lpstr>Development Life Cycle</vt:lpstr>
      <vt:lpstr>Development Life Cycle</vt:lpstr>
      <vt:lpstr>Development Life Cycle</vt:lpstr>
      <vt:lpstr>Development Life Cycle</vt:lpstr>
      <vt:lpstr>Agile Model</vt:lpstr>
      <vt:lpstr>Development Life Cycle</vt:lpstr>
      <vt:lpstr>Development Life Cycle</vt:lpstr>
      <vt:lpstr>Development Life Cycle</vt:lpstr>
      <vt:lpstr>Development Life Cycle</vt:lpstr>
      <vt:lpstr>Coding Errors</vt:lpstr>
      <vt:lpstr>Development Life Cycle</vt:lpstr>
      <vt:lpstr>Development Life Cycle</vt:lpstr>
      <vt:lpstr>Development Life Cycle</vt:lpstr>
      <vt:lpstr>Summary</vt:lpstr>
      <vt:lpstr>Automation and Scripting</vt:lpstr>
      <vt:lpstr>Automation and Scripting</vt:lpstr>
      <vt:lpstr>Automation and Scripting</vt:lpstr>
      <vt:lpstr>Automation and Scripting</vt:lpstr>
      <vt:lpstr>Automation and Scripting</vt:lpstr>
      <vt:lpstr>Automation and Scripting</vt:lpstr>
      <vt:lpstr>Automation and Scripting</vt:lpstr>
      <vt:lpstr>Automation and Scripting</vt:lpstr>
      <vt:lpstr>Automation and Scripting</vt:lpstr>
      <vt:lpstr>Version Control Management</vt:lpstr>
      <vt:lpstr>Version Control Management</vt:lpstr>
      <vt:lpstr>Version Control Management</vt:lpstr>
      <vt:lpstr>Version Control Management</vt:lpstr>
      <vt:lpstr>Provisioning</vt:lpstr>
      <vt:lpstr>Summary</vt:lpstr>
      <vt:lpstr>In-Class Practice</vt:lpstr>
      <vt:lpstr>Class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Neil Maxwell</dc:creator>
  <cp:lastModifiedBy>Juan Guerrero</cp:lastModifiedBy>
  <cp:revision>62</cp:revision>
  <dcterms:created xsi:type="dcterms:W3CDTF">2018-06-15T22:57:16Z</dcterms:created>
  <dcterms:modified xsi:type="dcterms:W3CDTF">2023-11-16T16:02:01Z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0x010100FB1F267E05D7DA49AFC3B1F41A4E713C</vt:lpwstr>
  </property>
  <property fmtid="{D5CDD505-2E9C-101B-9397-08002B2CF9AE}" pid="3" name="MediaServiceImageTags">
    <vt:lpwstr/>
  </property>
</Properties>
</file>