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4" r:id="rId4"/>
    <p:sldMasterId id="2147483681" r:id="rId5"/>
    <p:sldMasterId id="2147483648" r:id="rId6"/>
  </p:sldMasterIdLst>
  <p:sldIdLst>
    <p:sldId id="394" r:id="rId7"/>
    <p:sldId id="256" r:id="rId8"/>
    <p:sldId id="257" r:id="rId9"/>
    <p:sldId id="258" r:id="rId10"/>
    <p:sldId id="287" r:id="rId11"/>
    <p:sldId id="28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395" r:id="rId41"/>
    <p:sldId id="396" r:id="rId42"/>
    <p:sldId id="397" r:id="rId43"/>
    <p:sldId id="398" r:id="rId44"/>
    <p:sldId id="399" r:id="rId45"/>
    <p:sldId id="400" r:id="rId46"/>
    <p:sldId id="401" r:id="rId47"/>
    <p:sldId id="402" r:id="rId48"/>
    <p:sldId id="403" r:id="rId49"/>
    <p:sldId id="404" r:id="rId50"/>
    <p:sldId id="405" r:id="rId51"/>
    <p:sldId id="406" r:id="rId52"/>
    <p:sldId id="407" r:id="rId53"/>
    <p:sldId id="408" r:id="rId54"/>
    <p:sldId id="409" r:id="rId55"/>
    <p:sldId id="410" r:id="rId56"/>
    <p:sldId id="411" r:id="rId57"/>
    <p:sldId id="412" r:id="rId58"/>
    <p:sldId id="413" r:id="rId59"/>
    <p:sldId id="414" r:id="rId60"/>
    <p:sldId id="415" r:id="rId61"/>
    <p:sldId id="416" r:id="rId62"/>
    <p:sldId id="417" r:id="rId63"/>
    <p:sldId id="418" r:id="rId64"/>
    <p:sldId id="419" r:id="rId65"/>
    <p:sldId id="420" r:id="rId66"/>
    <p:sldId id="421" r:id="rId67"/>
    <p:sldId id="422" r:id="rId68"/>
    <p:sldId id="423" r:id="rId69"/>
    <p:sldId id="424" r:id="rId70"/>
    <p:sldId id="425" r:id="rId71"/>
    <p:sldId id="426" r:id="rId72"/>
    <p:sldId id="427" r:id="rId73"/>
    <p:sldId id="428" r:id="rId74"/>
    <p:sldId id="429" r:id="rId75"/>
    <p:sldId id="430" r:id="rId76"/>
    <p:sldId id="431" r:id="rId77"/>
    <p:sldId id="432" r:id="rId78"/>
  </p:sldIdLst>
  <p:sldSz cx="12192000" cy="6858000"/>
  <p:notesSz cx="6858000" cy="9144000"/>
  <p:embeddedFontLst>
    <p:embeddedFont>
      <p:font typeface="Kepler Std" panose="0204060306070A060204" charset="0"/>
      <p:regular r:id="rId79"/>
      <p:bold r:id="rId80"/>
    </p:embeddedFont>
    <p:embeddedFont>
      <p:font typeface="Pathway Gothic One" panose="020B0604020202020204" charset="0"/>
      <p:regular r:id="rId81"/>
    </p:embeddedFont>
    <p:embeddedFont>
      <p:font typeface="Roboto" panose="02000000000000000000" pitchFamily="2" charset="0"/>
      <p:regular r:id="rId82"/>
      <p:bold r:id="rId83"/>
      <p:italic r:id="rId84"/>
      <p:boldItalic r:id="rId85"/>
    </p:embeddedFont>
    <p:embeddedFont>
      <p:font typeface="Wingdings 3" panose="05040102010807070707" pitchFamily="18" charset="2"/>
      <p:regular r:id="rId86"/>
    </p:embeddedFont>
  </p:embeddedFontLst>
  <p:custDataLst>
    <p:tags r:id="rId8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9A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EED244-DEDB-4A24-9073-B4219BC63DB9}" v="3" dt="2023-11-16T16:10:39.1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89" autoAdjust="0"/>
    <p:restoredTop sz="94660"/>
  </p:normalViewPr>
  <p:slideViewPr>
    <p:cSldViewPr snapToGrid="0">
      <p:cViewPr varScale="1">
        <p:scale>
          <a:sx n="161" d="100"/>
          <a:sy n="161" d="100"/>
        </p:scale>
        <p:origin x="276"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font" Target="fonts/font6.fntdata"/><Relationship Id="rId89"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font" Target="fonts/font1.fntdata"/><Relationship Id="rId5" Type="http://schemas.openxmlformats.org/officeDocument/2006/relationships/slideMaster" Target="slideMasters/slideMaster2.xml"/><Relationship Id="rId90" Type="http://schemas.openxmlformats.org/officeDocument/2006/relationships/theme" Target="theme/theme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font" Target="fonts/font2.fntdata"/><Relationship Id="rId85" Type="http://schemas.openxmlformats.org/officeDocument/2006/relationships/font" Target="fonts/font7.fntdata"/><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font" Target="fonts/font5.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font" Target="fonts/font3.fntdata"/><Relationship Id="rId86"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ags" Target="tags/tag1.xml"/><Relationship Id="rId61" Type="http://schemas.openxmlformats.org/officeDocument/2006/relationships/slide" Target="slides/slide55.xml"/><Relationship Id="rId82" Type="http://schemas.openxmlformats.org/officeDocument/2006/relationships/font" Target="fonts/font4.fntdata"/><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Guerrero" userId="1f3c2090-23d4-4586-97db-579ffc9c77e2" providerId="ADAL" clId="{B9EED244-DEDB-4A24-9073-B4219BC63DB9}"/>
    <pc:docChg chg="addSld modSld sldOrd">
      <pc:chgData name="Juan Guerrero" userId="1f3c2090-23d4-4586-97db-579ffc9c77e2" providerId="ADAL" clId="{B9EED244-DEDB-4A24-9073-B4219BC63DB9}" dt="2023-11-16T16:10:39.171" v="53"/>
      <pc:docMkLst>
        <pc:docMk/>
      </pc:docMkLst>
      <pc:sldChg chg="modSp add mod ord">
        <pc:chgData name="Juan Guerrero" userId="1f3c2090-23d4-4586-97db-579ffc9c77e2" providerId="ADAL" clId="{B9EED244-DEDB-4A24-9073-B4219BC63DB9}" dt="2023-11-16T16:10:18.038" v="51"/>
        <pc:sldMkLst>
          <pc:docMk/>
          <pc:sldMk cId="0" sldId="394"/>
        </pc:sldMkLst>
        <pc:spChg chg="mod">
          <ac:chgData name="Juan Guerrero" userId="1f3c2090-23d4-4586-97db-579ffc9c77e2" providerId="ADAL" clId="{B9EED244-DEDB-4A24-9073-B4219BC63DB9}" dt="2023-11-16T16:10:13.654" v="49" actId="20577"/>
          <ac:spMkLst>
            <pc:docMk/>
            <pc:sldMk cId="0" sldId="394"/>
            <ac:spMk id="2" creationId="{00000000-0000-0000-0000-000000000000}"/>
          </ac:spMkLst>
        </pc:spChg>
        <pc:spChg chg="mod">
          <ac:chgData name="Juan Guerrero" userId="1f3c2090-23d4-4586-97db-579ffc9c77e2" providerId="ADAL" clId="{B9EED244-DEDB-4A24-9073-B4219BC63DB9}" dt="2023-11-16T16:09:57.703" v="2" actId="20577"/>
          <ac:spMkLst>
            <pc:docMk/>
            <pc:sldMk cId="0" sldId="394"/>
            <ac:spMk id="10" creationId="{2C1C1084-3580-3A1B-C1A6-07237DD88BD8}"/>
          </ac:spMkLst>
        </pc:spChg>
      </pc:sldChg>
      <pc:sldChg chg="add">
        <pc:chgData name="Juan Guerrero" userId="1f3c2090-23d4-4586-97db-579ffc9c77e2" providerId="ADAL" clId="{B9EED244-DEDB-4A24-9073-B4219BC63DB9}" dt="2023-11-16T16:10:27.872" v="52"/>
        <pc:sldMkLst>
          <pc:docMk/>
          <pc:sldMk cId="0" sldId="395"/>
        </pc:sldMkLst>
      </pc:sldChg>
      <pc:sldChg chg="add">
        <pc:chgData name="Juan Guerrero" userId="1f3c2090-23d4-4586-97db-579ffc9c77e2" providerId="ADAL" clId="{B9EED244-DEDB-4A24-9073-B4219BC63DB9}" dt="2023-11-16T16:10:27.872" v="52"/>
        <pc:sldMkLst>
          <pc:docMk/>
          <pc:sldMk cId="0" sldId="396"/>
        </pc:sldMkLst>
      </pc:sldChg>
      <pc:sldChg chg="add">
        <pc:chgData name="Juan Guerrero" userId="1f3c2090-23d4-4586-97db-579ffc9c77e2" providerId="ADAL" clId="{B9EED244-DEDB-4A24-9073-B4219BC63DB9}" dt="2023-11-16T16:10:27.872" v="52"/>
        <pc:sldMkLst>
          <pc:docMk/>
          <pc:sldMk cId="3389763852" sldId="397"/>
        </pc:sldMkLst>
      </pc:sldChg>
      <pc:sldChg chg="add">
        <pc:chgData name="Juan Guerrero" userId="1f3c2090-23d4-4586-97db-579ffc9c77e2" providerId="ADAL" clId="{B9EED244-DEDB-4A24-9073-B4219BC63DB9}" dt="2023-11-16T16:10:27.872" v="52"/>
        <pc:sldMkLst>
          <pc:docMk/>
          <pc:sldMk cId="1136027780" sldId="398"/>
        </pc:sldMkLst>
      </pc:sldChg>
      <pc:sldChg chg="add">
        <pc:chgData name="Juan Guerrero" userId="1f3c2090-23d4-4586-97db-579ffc9c77e2" providerId="ADAL" clId="{B9EED244-DEDB-4A24-9073-B4219BC63DB9}" dt="2023-11-16T16:10:27.872" v="52"/>
        <pc:sldMkLst>
          <pc:docMk/>
          <pc:sldMk cId="0" sldId="399"/>
        </pc:sldMkLst>
      </pc:sldChg>
      <pc:sldChg chg="add">
        <pc:chgData name="Juan Guerrero" userId="1f3c2090-23d4-4586-97db-579ffc9c77e2" providerId="ADAL" clId="{B9EED244-DEDB-4A24-9073-B4219BC63DB9}" dt="2023-11-16T16:10:27.872" v="52"/>
        <pc:sldMkLst>
          <pc:docMk/>
          <pc:sldMk cId="0" sldId="400"/>
        </pc:sldMkLst>
      </pc:sldChg>
      <pc:sldChg chg="add">
        <pc:chgData name="Juan Guerrero" userId="1f3c2090-23d4-4586-97db-579ffc9c77e2" providerId="ADAL" clId="{B9EED244-DEDB-4A24-9073-B4219BC63DB9}" dt="2023-11-16T16:10:27.872" v="52"/>
        <pc:sldMkLst>
          <pc:docMk/>
          <pc:sldMk cId="0" sldId="401"/>
        </pc:sldMkLst>
      </pc:sldChg>
      <pc:sldChg chg="add">
        <pc:chgData name="Juan Guerrero" userId="1f3c2090-23d4-4586-97db-579ffc9c77e2" providerId="ADAL" clId="{B9EED244-DEDB-4A24-9073-B4219BC63DB9}" dt="2023-11-16T16:10:27.872" v="52"/>
        <pc:sldMkLst>
          <pc:docMk/>
          <pc:sldMk cId="0" sldId="402"/>
        </pc:sldMkLst>
      </pc:sldChg>
      <pc:sldChg chg="add">
        <pc:chgData name="Juan Guerrero" userId="1f3c2090-23d4-4586-97db-579ffc9c77e2" providerId="ADAL" clId="{B9EED244-DEDB-4A24-9073-B4219BC63DB9}" dt="2023-11-16T16:10:27.872" v="52"/>
        <pc:sldMkLst>
          <pc:docMk/>
          <pc:sldMk cId="0" sldId="403"/>
        </pc:sldMkLst>
      </pc:sldChg>
      <pc:sldChg chg="add">
        <pc:chgData name="Juan Guerrero" userId="1f3c2090-23d4-4586-97db-579ffc9c77e2" providerId="ADAL" clId="{B9EED244-DEDB-4A24-9073-B4219BC63DB9}" dt="2023-11-16T16:10:27.872" v="52"/>
        <pc:sldMkLst>
          <pc:docMk/>
          <pc:sldMk cId="0" sldId="404"/>
        </pc:sldMkLst>
      </pc:sldChg>
      <pc:sldChg chg="add">
        <pc:chgData name="Juan Guerrero" userId="1f3c2090-23d4-4586-97db-579ffc9c77e2" providerId="ADAL" clId="{B9EED244-DEDB-4A24-9073-B4219BC63DB9}" dt="2023-11-16T16:10:27.872" v="52"/>
        <pc:sldMkLst>
          <pc:docMk/>
          <pc:sldMk cId="0" sldId="405"/>
        </pc:sldMkLst>
      </pc:sldChg>
      <pc:sldChg chg="add">
        <pc:chgData name="Juan Guerrero" userId="1f3c2090-23d4-4586-97db-579ffc9c77e2" providerId="ADAL" clId="{B9EED244-DEDB-4A24-9073-B4219BC63DB9}" dt="2023-11-16T16:10:27.872" v="52"/>
        <pc:sldMkLst>
          <pc:docMk/>
          <pc:sldMk cId="0" sldId="406"/>
        </pc:sldMkLst>
      </pc:sldChg>
      <pc:sldChg chg="add">
        <pc:chgData name="Juan Guerrero" userId="1f3c2090-23d4-4586-97db-579ffc9c77e2" providerId="ADAL" clId="{B9EED244-DEDB-4A24-9073-B4219BC63DB9}" dt="2023-11-16T16:10:27.872" v="52"/>
        <pc:sldMkLst>
          <pc:docMk/>
          <pc:sldMk cId="0" sldId="407"/>
        </pc:sldMkLst>
      </pc:sldChg>
      <pc:sldChg chg="add">
        <pc:chgData name="Juan Guerrero" userId="1f3c2090-23d4-4586-97db-579ffc9c77e2" providerId="ADAL" clId="{B9EED244-DEDB-4A24-9073-B4219BC63DB9}" dt="2023-11-16T16:10:27.872" v="52"/>
        <pc:sldMkLst>
          <pc:docMk/>
          <pc:sldMk cId="0" sldId="408"/>
        </pc:sldMkLst>
      </pc:sldChg>
      <pc:sldChg chg="add">
        <pc:chgData name="Juan Guerrero" userId="1f3c2090-23d4-4586-97db-579ffc9c77e2" providerId="ADAL" clId="{B9EED244-DEDB-4A24-9073-B4219BC63DB9}" dt="2023-11-16T16:10:27.872" v="52"/>
        <pc:sldMkLst>
          <pc:docMk/>
          <pc:sldMk cId="0" sldId="409"/>
        </pc:sldMkLst>
      </pc:sldChg>
      <pc:sldChg chg="add">
        <pc:chgData name="Juan Guerrero" userId="1f3c2090-23d4-4586-97db-579ffc9c77e2" providerId="ADAL" clId="{B9EED244-DEDB-4A24-9073-B4219BC63DB9}" dt="2023-11-16T16:10:27.872" v="52"/>
        <pc:sldMkLst>
          <pc:docMk/>
          <pc:sldMk cId="0" sldId="410"/>
        </pc:sldMkLst>
      </pc:sldChg>
      <pc:sldChg chg="add">
        <pc:chgData name="Juan Guerrero" userId="1f3c2090-23d4-4586-97db-579ffc9c77e2" providerId="ADAL" clId="{B9EED244-DEDB-4A24-9073-B4219BC63DB9}" dt="2023-11-16T16:10:39.171" v="53"/>
        <pc:sldMkLst>
          <pc:docMk/>
          <pc:sldMk cId="0" sldId="411"/>
        </pc:sldMkLst>
      </pc:sldChg>
      <pc:sldChg chg="add">
        <pc:chgData name="Juan Guerrero" userId="1f3c2090-23d4-4586-97db-579ffc9c77e2" providerId="ADAL" clId="{B9EED244-DEDB-4A24-9073-B4219BC63DB9}" dt="2023-11-16T16:10:39.171" v="53"/>
        <pc:sldMkLst>
          <pc:docMk/>
          <pc:sldMk cId="0" sldId="412"/>
        </pc:sldMkLst>
      </pc:sldChg>
      <pc:sldChg chg="add">
        <pc:chgData name="Juan Guerrero" userId="1f3c2090-23d4-4586-97db-579ffc9c77e2" providerId="ADAL" clId="{B9EED244-DEDB-4A24-9073-B4219BC63DB9}" dt="2023-11-16T16:10:39.171" v="53"/>
        <pc:sldMkLst>
          <pc:docMk/>
          <pc:sldMk cId="0" sldId="413"/>
        </pc:sldMkLst>
      </pc:sldChg>
      <pc:sldChg chg="add">
        <pc:chgData name="Juan Guerrero" userId="1f3c2090-23d4-4586-97db-579ffc9c77e2" providerId="ADAL" clId="{B9EED244-DEDB-4A24-9073-B4219BC63DB9}" dt="2023-11-16T16:10:39.171" v="53"/>
        <pc:sldMkLst>
          <pc:docMk/>
          <pc:sldMk cId="0" sldId="414"/>
        </pc:sldMkLst>
      </pc:sldChg>
      <pc:sldChg chg="add">
        <pc:chgData name="Juan Guerrero" userId="1f3c2090-23d4-4586-97db-579ffc9c77e2" providerId="ADAL" clId="{B9EED244-DEDB-4A24-9073-B4219BC63DB9}" dt="2023-11-16T16:10:39.171" v="53"/>
        <pc:sldMkLst>
          <pc:docMk/>
          <pc:sldMk cId="0" sldId="415"/>
        </pc:sldMkLst>
      </pc:sldChg>
      <pc:sldChg chg="add">
        <pc:chgData name="Juan Guerrero" userId="1f3c2090-23d4-4586-97db-579ffc9c77e2" providerId="ADAL" clId="{B9EED244-DEDB-4A24-9073-B4219BC63DB9}" dt="2023-11-16T16:10:39.171" v="53"/>
        <pc:sldMkLst>
          <pc:docMk/>
          <pc:sldMk cId="0" sldId="416"/>
        </pc:sldMkLst>
      </pc:sldChg>
      <pc:sldChg chg="add">
        <pc:chgData name="Juan Guerrero" userId="1f3c2090-23d4-4586-97db-579ffc9c77e2" providerId="ADAL" clId="{B9EED244-DEDB-4A24-9073-B4219BC63DB9}" dt="2023-11-16T16:10:39.171" v="53"/>
        <pc:sldMkLst>
          <pc:docMk/>
          <pc:sldMk cId="0" sldId="417"/>
        </pc:sldMkLst>
      </pc:sldChg>
      <pc:sldChg chg="add">
        <pc:chgData name="Juan Guerrero" userId="1f3c2090-23d4-4586-97db-579ffc9c77e2" providerId="ADAL" clId="{B9EED244-DEDB-4A24-9073-B4219BC63DB9}" dt="2023-11-16T16:10:39.171" v="53"/>
        <pc:sldMkLst>
          <pc:docMk/>
          <pc:sldMk cId="0" sldId="418"/>
        </pc:sldMkLst>
      </pc:sldChg>
      <pc:sldChg chg="add">
        <pc:chgData name="Juan Guerrero" userId="1f3c2090-23d4-4586-97db-579ffc9c77e2" providerId="ADAL" clId="{B9EED244-DEDB-4A24-9073-B4219BC63DB9}" dt="2023-11-16T16:10:39.171" v="53"/>
        <pc:sldMkLst>
          <pc:docMk/>
          <pc:sldMk cId="0" sldId="419"/>
        </pc:sldMkLst>
      </pc:sldChg>
      <pc:sldChg chg="add">
        <pc:chgData name="Juan Guerrero" userId="1f3c2090-23d4-4586-97db-579ffc9c77e2" providerId="ADAL" clId="{B9EED244-DEDB-4A24-9073-B4219BC63DB9}" dt="2023-11-16T16:10:39.171" v="53"/>
        <pc:sldMkLst>
          <pc:docMk/>
          <pc:sldMk cId="0" sldId="420"/>
        </pc:sldMkLst>
      </pc:sldChg>
      <pc:sldChg chg="add">
        <pc:chgData name="Juan Guerrero" userId="1f3c2090-23d4-4586-97db-579ffc9c77e2" providerId="ADAL" clId="{B9EED244-DEDB-4A24-9073-B4219BC63DB9}" dt="2023-11-16T16:10:39.171" v="53"/>
        <pc:sldMkLst>
          <pc:docMk/>
          <pc:sldMk cId="0" sldId="421"/>
        </pc:sldMkLst>
      </pc:sldChg>
      <pc:sldChg chg="add">
        <pc:chgData name="Juan Guerrero" userId="1f3c2090-23d4-4586-97db-579ffc9c77e2" providerId="ADAL" clId="{B9EED244-DEDB-4A24-9073-B4219BC63DB9}" dt="2023-11-16T16:10:39.171" v="53"/>
        <pc:sldMkLst>
          <pc:docMk/>
          <pc:sldMk cId="0" sldId="422"/>
        </pc:sldMkLst>
      </pc:sldChg>
      <pc:sldChg chg="add">
        <pc:chgData name="Juan Guerrero" userId="1f3c2090-23d4-4586-97db-579ffc9c77e2" providerId="ADAL" clId="{B9EED244-DEDB-4A24-9073-B4219BC63DB9}" dt="2023-11-16T16:10:39.171" v="53"/>
        <pc:sldMkLst>
          <pc:docMk/>
          <pc:sldMk cId="0" sldId="423"/>
        </pc:sldMkLst>
      </pc:sldChg>
      <pc:sldChg chg="add">
        <pc:chgData name="Juan Guerrero" userId="1f3c2090-23d4-4586-97db-579ffc9c77e2" providerId="ADAL" clId="{B9EED244-DEDB-4A24-9073-B4219BC63DB9}" dt="2023-11-16T16:10:39.171" v="53"/>
        <pc:sldMkLst>
          <pc:docMk/>
          <pc:sldMk cId="0" sldId="424"/>
        </pc:sldMkLst>
      </pc:sldChg>
      <pc:sldChg chg="add">
        <pc:chgData name="Juan Guerrero" userId="1f3c2090-23d4-4586-97db-579ffc9c77e2" providerId="ADAL" clId="{B9EED244-DEDB-4A24-9073-B4219BC63DB9}" dt="2023-11-16T16:10:39.171" v="53"/>
        <pc:sldMkLst>
          <pc:docMk/>
          <pc:sldMk cId="0" sldId="425"/>
        </pc:sldMkLst>
      </pc:sldChg>
      <pc:sldChg chg="add">
        <pc:chgData name="Juan Guerrero" userId="1f3c2090-23d4-4586-97db-579ffc9c77e2" providerId="ADAL" clId="{B9EED244-DEDB-4A24-9073-B4219BC63DB9}" dt="2023-11-16T16:10:39.171" v="53"/>
        <pc:sldMkLst>
          <pc:docMk/>
          <pc:sldMk cId="0" sldId="426"/>
        </pc:sldMkLst>
      </pc:sldChg>
      <pc:sldChg chg="add">
        <pc:chgData name="Juan Guerrero" userId="1f3c2090-23d4-4586-97db-579ffc9c77e2" providerId="ADAL" clId="{B9EED244-DEDB-4A24-9073-B4219BC63DB9}" dt="2023-11-16T16:10:39.171" v="53"/>
        <pc:sldMkLst>
          <pc:docMk/>
          <pc:sldMk cId="0" sldId="427"/>
        </pc:sldMkLst>
      </pc:sldChg>
      <pc:sldChg chg="add">
        <pc:chgData name="Juan Guerrero" userId="1f3c2090-23d4-4586-97db-579ffc9c77e2" providerId="ADAL" clId="{B9EED244-DEDB-4A24-9073-B4219BC63DB9}" dt="2023-11-16T16:10:39.171" v="53"/>
        <pc:sldMkLst>
          <pc:docMk/>
          <pc:sldMk cId="0" sldId="428"/>
        </pc:sldMkLst>
      </pc:sldChg>
      <pc:sldChg chg="add">
        <pc:chgData name="Juan Guerrero" userId="1f3c2090-23d4-4586-97db-579ffc9c77e2" providerId="ADAL" clId="{B9EED244-DEDB-4A24-9073-B4219BC63DB9}" dt="2023-11-16T16:10:39.171" v="53"/>
        <pc:sldMkLst>
          <pc:docMk/>
          <pc:sldMk cId="0" sldId="429"/>
        </pc:sldMkLst>
      </pc:sldChg>
      <pc:sldChg chg="add">
        <pc:chgData name="Juan Guerrero" userId="1f3c2090-23d4-4586-97db-579ffc9c77e2" providerId="ADAL" clId="{B9EED244-DEDB-4A24-9073-B4219BC63DB9}" dt="2023-11-16T16:10:39.171" v="53"/>
        <pc:sldMkLst>
          <pc:docMk/>
          <pc:sldMk cId="0" sldId="430"/>
        </pc:sldMkLst>
      </pc:sldChg>
      <pc:sldChg chg="add">
        <pc:chgData name="Juan Guerrero" userId="1f3c2090-23d4-4586-97db-579ffc9c77e2" providerId="ADAL" clId="{B9EED244-DEDB-4A24-9073-B4219BC63DB9}" dt="2023-11-16T16:10:39.171" v="53"/>
        <pc:sldMkLst>
          <pc:docMk/>
          <pc:sldMk cId="0" sldId="431"/>
        </pc:sldMkLst>
      </pc:sldChg>
      <pc:sldChg chg="add">
        <pc:chgData name="Juan Guerrero" userId="1f3c2090-23d4-4586-97db-579ffc9c77e2" providerId="ADAL" clId="{B9EED244-DEDB-4A24-9073-B4219BC63DB9}" dt="2023-11-16T16:10:39.171" v="53"/>
        <pc:sldMkLst>
          <pc:docMk/>
          <pc:sldMk cId="0" sldId="432"/>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cNvSpPr>
            <a:spLocks noGrp="1"/>
          </p:cNvSpPr>
          <p:nvPr>
            <p:ph idx="1" hasCustomPrompt="1"/>
          </p:nvPr>
        </p:nvSpPr>
        <p:spPr>
          <a:xfrm>
            <a:off x="838200" y="1280161"/>
            <a:ext cx="10515600" cy="4812729"/>
          </a:xfrm>
          <a:effectLst/>
        </p:spPr>
        <p:txBody>
          <a:bodyPr>
            <a:normAutofit/>
          </a:bodyPr>
          <a:lstStyle>
            <a:lvl1pPr>
              <a:defRPr baseline="0">
                <a:latin typeface="Roboto" panose="02000000000000000000" pitchFamily="2" charset="0"/>
              </a:defRPr>
            </a:lvl1pPr>
            <a:lvl2pPr>
              <a:defRPr baseline="0">
                <a:latin typeface="Roboto" panose="02000000000000000000" pitchFamily="2" charset="0"/>
              </a:defRPr>
            </a:lvl2pPr>
            <a:lvl3pPr>
              <a:defRPr baseline="0">
                <a:latin typeface="Roboto" panose="02000000000000000000" pitchFamily="2" charset="0"/>
              </a:defRPr>
            </a:lvl3pPr>
            <a:lvl4pPr>
              <a:defRPr baseline="0">
                <a:latin typeface="Roboto" panose="02000000000000000000" pitchFamily="2" charset="0"/>
              </a:defRPr>
            </a:lvl4pPr>
            <a:lvl5pPr>
              <a:defRPr baseline="0">
                <a:latin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1978807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3104" y="6391838"/>
            <a:ext cx="990599" cy="304799"/>
          </a:xfrm>
          <a:prstGeom prst="rect">
            <a:avLst/>
          </a:prstGeom>
        </p:spPr>
        <p:txBody>
          <a:bodyPr/>
          <a:lstStyle/>
          <a:p>
            <a:fld id="{7C8D7E02-BCB8-4D50-A234-369438C08659}" type="datetimeFigureOut">
              <a:rPr lang="en-US"/>
              <a:t>11/16/2023</a:t>
            </a:fld>
            <a:endParaRPr lang="en-US"/>
          </a:p>
        </p:txBody>
      </p:sp>
      <p:sp>
        <p:nvSpPr>
          <p:cNvPr id="3" name="Footer Placeholder 2"/>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8"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
        <p:nvSpPr>
          <p:cNvPr id="6" name="Content"/>
          <p:cNvSpPr>
            <a:spLocks noGrp="1"/>
          </p:cNvSpPr>
          <p:nvPr>
            <p:ph type="pic" sz="quarter" idx="10"/>
          </p:nvPr>
        </p:nvSpPr>
        <p:spPr>
          <a:xfrm>
            <a:off x="182880" y="1280160"/>
            <a:ext cx="11695176" cy="5013880"/>
          </a:xfrm>
        </p:spPr>
        <p:txBody>
          <a:bodyPr/>
          <a:lstStyle>
            <a:lvl1pPr marL="0" indent="0">
              <a:buNone/>
              <a:defRPr/>
            </a:lvl1pPr>
          </a:lstStyle>
          <a:p>
            <a:r>
              <a:rPr lang="en-US"/>
              <a:t>Click icon to add picture</a:t>
            </a:r>
          </a:p>
        </p:txBody>
      </p:sp>
      <p:sp>
        <p:nvSpPr>
          <p:cNvPr id="5"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25398092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cNvSpPr>
            <a:spLocks noGrp="1"/>
          </p:cNvSpPr>
          <p:nvPr>
            <p:ph sz="half" idx="2"/>
          </p:nvPr>
        </p:nvSpPr>
        <p:spPr>
          <a:xfrm>
            <a:off x="6172200" y="1280161"/>
            <a:ext cx="5181600" cy="489680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roduct"/>
          <p:cNvSpPr txBox="1"/>
          <p:nvPr userDrawn="1"/>
        </p:nvSpPr>
        <p:spPr>
          <a:xfrm>
            <a:off x="391094" y="6294040"/>
            <a:ext cx="3474323" cy="221836"/>
          </a:xfrm>
          <a:prstGeom prst="rect">
            <a:avLst/>
          </a:prstGeom>
        </p:spPr>
        <p:txBody>
          <a:bodyPr lIns="0" tIns="0" rIns="0" bIns="0" anchor="ctr" anchorCtr="0">
            <a:noAutofit/>
          </a:bodyPr>
          <a:lstStyle>
            <a:lvl1pPr marL="0" indent="0" algn="l" defTabSz="914400" rtl="0" eaLnBrk="1" latinLnBrk="0" hangingPunct="1">
              <a:lnSpc>
                <a:spcPct val="90000"/>
              </a:lnSpc>
              <a:spcBef>
                <a:spcPts val="1000"/>
              </a:spcBef>
              <a:buFontTx/>
              <a:buNone/>
              <a:defRPr sz="1400" b="0" kern="1200">
                <a:solidFill>
                  <a:srgbClr val="898989"/>
                </a:solidFill>
                <a:latin typeface="Coo Hew"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Swis721 Cn BT" panose="020B0506020202030204" pitchFamily="34"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Swis721 Cn BT" panose="020B0506020202030204" pitchFamily="34"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Swis721 Cn BT" panose="020B05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70" baseline="0">
                <a:latin typeface="Pathway Gothic One" panose="02000506050000020004" pitchFamily="2" charset="0"/>
              </a:rPr>
              <a:t>PRODUCT</a:t>
            </a:r>
          </a:p>
        </p:txBody>
      </p:sp>
      <p:sp>
        <p:nvSpPr>
          <p:cNvPr id="6"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Edit Master Title Style</a:t>
            </a:r>
          </a:p>
        </p:txBody>
      </p:sp>
    </p:spTree>
    <p:extLst>
      <p:ext uri="{BB962C8B-B14F-4D97-AF65-F5344CB8AC3E}">
        <p14:creationId xmlns:p14="http://schemas.microsoft.com/office/powerpoint/2010/main" val="35547859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6" name="Content"/>
          <p:cNvSpPr>
            <a:spLocks noGrp="1"/>
          </p:cNvSpPr>
          <p:nvPr>
            <p:ph type="pic" sz="quarter" idx="10"/>
          </p:nvPr>
        </p:nvSpPr>
        <p:spPr>
          <a:xfrm>
            <a:off x="0" y="-19050"/>
            <a:ext cx="12192000" cy="687705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972189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Bumper Slid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838200" y="300505"/>
            <a:ext cx="10515599" cy="979656"/>
          </a:xfrm>
          <a:prstGeom prst="rect">
            <a:avLst/>
          </a:prstGeom>
        </p:spPr>
        <p:txBody>
          <a:bodyPr anchor="ctr" anchorCtr="0">
            <a:normAutofit/>
          </a:bodyPr>
          <a:lstStyle>
            <a:lvl1pPr>
              <a:defRPr sz="4800" cap="none" normalizeH="0" baseline="0"/>
            </a:lvl1pPr>
          </a:lstStyle>
          <a:p>
            <a:r>
              <a:rPr lang="en-US"/>
              <a:t>Click to Add Video Titles</a:t>
            </a:r>
          </a:p>
        </p:txBody>
      </p:sp>
      <p:sp>
        <p:nvSpPr>
          <p:cNvPr id="6"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pic>
        <p:nvPicPr>
          <p:cNvPr id="4" name="Picture 3" descr="A blue lock with a keyhole&#10;&#10;Description automatically generated"/>
          <p:cNvPicPr>
            <a:picLocks noChangeAspect="1"/>
          </p:cNvPicPr>
          <p:nvPr userDrawn="1"/>
        </p:nvPicPr>
        <p:blipFill>
          <a:blip r:embed="rId2"/>
          <a:srcRect/>
          <a:stretch>
            <a:fillRect/>
          </a:stretch>
        </p:blipFill>
        <p:spPr>
          <a:xfrm>
            <a:off x="2704405" y="1550719"/>
            <a:ext cx="6783187" cy="4239492"/>
          </a:xfrm>
          <a:prstGeom prst="rect">
            <a:avLst/>
          </a:prstGeom>
        </p:spPr>
      </p:pic>
    </p:spTree>
    <p:extLst>
      <p:ext uri="{BB962C8B-B14F-4D97-AF65-F5344CB8AC3E}">
        <p14:creationId xmlns:p14="http://schemas.microsoft.com/office/powerpoint/2010/main" val="18169660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p:cNvSpPr/>
          <p:nvPr/>
        </p:nvSpPr>
        <p:spPr>
          <a:xfrm>
            <a:off x="0" y="1"/>
            <a:ext cx="4506012" cy="6858000"/>
          </a:xfrm>
          <a:prstGeom prst="rect">
            <a:avLst/>
          </a:prstGeom>
          <a:solidFill>
            <a:srgbClr val="333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58"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prstClr val="white"/>
              </a:solidFill>
              <a:effectLst/>
              <a:uLnTx/>
              <a:uFillTx/>
              <a:latin typeface="Roboto"/>
              <a:ea typeface="+mn-ea"/>
              <a:cs typeface="+mn-cs"/>
            </a:endParaRPr>
          </a:p>
        </p:txBody>
      </p:sp>
      <p:sp>
        <p:nvSpPr>
          <p:cNvPr id="7" name="Title"/>
          <p:cNvSpPr>
            <a:spLocks noGrp="1"/>
          </p:cNvSpPr>
          <p:nvPr>
            <p:ph type="ctrTitle" hasCustomPrompt="1"/>
            <p:custDataLst>
              <p:tags r:id="rId1"/>
            </p:custDataLst>
          </p:nvPr>
        </p:nvSpPr>
        <p:spPr>
          <a:xfrm>
            <a:off x="391093" y="1368557"/>
            <a:ext cx="3666557" cy="4120888"/>
          </a:xfrm>
          <a:prstGeom prst="rect">
            <a:avLst/>
          </a:prstGeom>
          <a:effectLst/>
        </p:spPr>
        <p:txBody>
          <a:bodyPr lIns="0" tIns="0" rIns="0" bIns="0" anchor="t" anchorCtr="0">
            <a:noAutofit/>
          </a:bodyPr>
          <a:lstStyle>
            <a:lvl1pPr algn="l">
              <a:defRPr sz="5000" baseline="0">
                <a:solidFill>
                  <a:schemeClr val="bg1"/>
                </a:solidFill>
                <a:latin typeface="Kepler Std" panose="0204060306070A060204" pitchFamily="18" charset="0"/>
              </a:defRPr>
            </a:lvl1pPr>
          </a:lstStyle>
          <a:p>
            <a:pPr>
              <a:lnSpc>
                <a:spcPct val="70000"/>
              </a:lnSpc>
            </a:pPr>
            <a:r>
              <a:rPr lang="en-US">
                <a:solidFill>
                  <a:schemeClr val="bg1"/>
                </a:solidFill>
              </a:rPr>
              <a:t>Title</a:t>
            </a:r>
            <a:endParaRPr lang="en-US" sz="12000" b="1">
              <a:solidFill>
                <a:schemeClr val="bg1"/>
              </a:solidFill>
            </a:endParaRPr>
          </a:p>
        </p:txBody>
      </p:sp>
      <p:sp>
        <p:nvSpPr>
          <p:cNvPr id="16" name="Index"/>
          <p:cNvSpPr>
            <a:spLocks noGrp="1"/>
          </p:cNvSpPr>
          <p:nvPr>
            <p:ph type="body" sz="quarter" idx="10" hasCustomPrompt="1"/>
          </p:nvPr>
        </p:nvSpPr>
        <p:spPr>
          <a:xfrm>
            <a:off x="391095" y="416187"/>
            <a:ext cx="581494" cy="479163"/>
          </a:xfrm>
          <a:ln w="12700">
            <a:solidFill>
              <a:schemeClr val="tx2">
                <a:lumMod val="60000"/>
                <a:lumOff val="40000"/>
              </a:schemeClr>
            </a:solidFill>
          </a:ln>
        </p:spPr>
        <p:txBody>
          <a:bodyPr lIns="91440" tIns="182880" rIns="91440" bIns="182880" anchor="ctr" anchorCtr="0">
            <a:noAutofit/>
          </a:bodyPr>
          <a:lstStyle>
            <a:lvl1pPr marL="0" indent="0" algn="ctr">
              <a:buNone/>
              <a:defRPr sz="1600" b="1">
                <a:solidFill>
                  <a:schemeClr val="bg1"/>
                </a:solidFill>
                <a:latin typeface="Kepler Std" panose="0204060306070A060204" pitchFamily="18" charset="0"/>
              </a:defRPr>
            </a:lvl1pPr>
          </a:lstStyle>
          <a:p>
            <a:pPr lvl="0"/>
            <a:r>
              <a:rPr lang="en-US"/>
              <a:t>Index</a:t>
            </a:r>
          </a:p>
        </p:txBody>
      </p:sp>
      <p:sp>
        <p:nvSpPr>
          <p:cNvPr id="3" name="Module"/>
          <p:cNvSpPr>
            <a:spLocks noGrp="1"/>
          </p:cNvSpPr>
          <p:nvPr>
            <p:ph type="body" sz="quarter" idx="11" hasCustomPrompt="1"/>
          </p:nvPr>
        </p:nvSpPr>
        <p:spPr>
          <a:xfrm>
            <a:off x="1088966" y="420890"/>
            <a:ext cx="2968683" cy="474460"/>
          </a:xfrm>
        </p:spPr>
        <p:txBody>
          <a:bodyPr lIns="0" tIns="0" rIns="0" bIns="0" anchor="ctr" anchorCtr="0">
            <a:noAutofit/>
          </a:bodyPr>
          <a:lstStyle>
            <a:lvl1pPr marL="0" indent="0" algn="l">
              <a:lnSpc>
                <a:spcPct val="80000"/>
              </a:lnSpc>
              <a:buNone/>
              <a:defRPr sz="1800" cap="all" spc="70" baseline="0">
                <a:solidFill>
                  <a:srgbClr val="FCBA33"/>
                </a:solidFill>
                <a:latin typeface="Pathway Gothic One" panose="02000506050000020004" pitchFamily="2" charset="0"/>
                <a:ea typeface="Coo Hew" pitchFamily="2" charset="0"/>
              </a:defRPr>
            </a:lvl1pPr>
          </a:lstStyle>
          <a:p>
            <a:pPr lvl="0"/>
            <a:r>
              <a:rPr lang="en-US"/>
              <a:t>MODULE</a:t>
            </a:r>
          </a:p>
        </p:txBody>
      </p:sp>
      <p:sp>
        <p:nvSpPr>
          <p:cNvPr id="4" name="Product"/>
          <p:cNvSpPr>
            <a:spLocks noGrp="1"/>
          </p:cNvSpPr>
          <p:nvPr>
            <p:ph type="body" sz="quarter" idx="12" hasCustomPrompt="1"/>
          </p:nvPr>
        </p:nvSpPr>
        <p:spPr>
          <a:xfrm>
            <a:off x="391094" y="6294040"/>
            <a:ext cx="3666556" cy="278210"/>
          </a:xfrm>
        </p:spPr>
        <p:txBody>
          <a:bodyPr lIns="0" tIns="0" rIns="0" bIns="0" anchor="ctr" anchorCtr="0">
            <a:normAutofit/>
          </a:bodyPr>
          <a:lstStyle>
            <a:lvl1pPr marL="0" indent="0">
              <a:buNone/>
              <a:defRPr sz="1600" b="0" cap="all" spc="70" baseline="0">
                <a:solidFill>
                  <a:schemeClr val="tx2">
                    <a:lumMod val="60000"/>
                    <a:lumOff val="40000"/>
                  </a:schemeClr>
                </a:solidFill>
                <a:latin typeface="Pathway Gothic One" panose="02000506050000020004" pitchFamily="2" charset="0"/>
                <a:ea typeface="Coo Hew" pitchFamily="2" charset="0"/>
              </a:defRPr>
            </a:lvl1pPr>
          </a:lstStyle>
          <a:p>
            <a:pPr lvl="0"/>
            <a:r>
              <a:rPr lang="en-US"/>
              <a:t>PRODUCT</a:t>
            </a:r>
          </a:p>
        </p:txBody>
      </p:sp>
    </p:spTree>
    <p:extLst>
      <p:ext uri="{BB962C8B-B14F-4D97-AF65-F5344CB8AC3E}">
        <p14:creationId xmlns:p14="http://schemas.microsoft.com/office/powerpoint/2010/main" val="15664189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Slide">
    <p:spTree>
      <p:nvGrpSpPr>
        <p:cNvPr id="1" name=""/>
        <p:cNvGrpSpPr/>
        <p:nvPr/>
      </p:nvGrpSpPr>
      <p:grpSpPr>
        <a:xfrm>
          <a:off x="0" y="0"/>
          <a:ext cx="0" cy="0"/>
          <a:chOff x="0" y="0"/>
          <a:chExt cx="0" cy="0"/>
        </a:xfrm>
      </p:grpSpPr>
      <p:sp>
        <p:nvSpPr>
          <p:cNvPr id="2" name="Title"/>
          <p:cNvSpPr>
            <a:spLocks noGrp="1"/>
          </p:cNvSpPr>
          <p:nvPr>
            <p:ph type="title"/>
          </p:nvPr>
        </p:nvSpPr>
        <p:spPr>
          <a:xfrm>
            <a:off x="606314" y="75534"/>
            <a:ext cx="9113758" cy="719994"/>
          </a:xfrm>
          <a:prstGeom prst="rect">
            <a:avLst/>
          </a:prstGeom>
        </p:spPr>
        <p:txBody>
          <a:bodyPr anchor="b">
            <a:normAutofit/>
          </a:bodyPr>
          <a:lstStyle>
            <a:lvl1pPr algn="l">
              <a:defRPr sz="2400" b="0" cap="none" spc="0">
                <a:ln w="0"/>
                <a:solidFill>
                  <a:schemeClr val="tx1"/>
                </a:solidFill>
                <a:effectLst>
                  <a:outerShdw blurRad="38100" dist="19050" dir="2700000" algn="tl" rotWithShape="0">
                    <a:schemeClr val="dk1">
                      <a:alpha val="40000"/>
                    </a:schemeClr>
                  </a:outerShdw>
                </a:effectLst>
              </a:defRPr>
            </a:lvl1pPr>
          </a:lstStyle>
          <a:p>
            <a:r>
              <a:rPr lang="en-US"/>
              <a:t>Click to edit Master title style</a:t>
            </a:r>
          </a:p>
        </p:txBody>
      </p:sp>
      <p:sp>
        <p:nvSpPr>
          <p:cNvPr id="3" name="Content"/>
          <p:cNvSpPr>
            <a:spLocks noGrp="1" noChangeAspect="1"/>
          </p:cNvSpPr>
          <p:nvPr>
            <p:ph type="pic" idx="1"/>
          </p:nvPr>
        </p:nvSpPr>
        <p:spPr>
          <a:xfrm>
            <a:off x="134789" y="969265"/>
            <a:ext cx="11887930" cy="539129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Product"/>
          <p:cNvSpPr>
            <a:spLocks noGrp="1"/>
          </p:cNvSpPr>
          <p:nvPr>
            <p:ph type="body" sz="half" idx="2"/>
          </p:nvPr>
        </p:nvSpPr>
        <p:spPr>
          <a:xfrm>
            <a:off x="331994" y="6364288"/>
            <a:ext cx="8825658" cy="493712"/>
          </a:xfrm>
          <a:prstGeom prst="rect">
            <a:avLst/>
          </a:prstGeo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0352540" y="6391838"/>
            <a:ext cx="1291163" cy="304799"/>
          </a:xfrm>
          <a:prstGeom prst="rect">
            <a:avLst/>
          </a:prstGeom>
        </p:spPr>
        <p:txBody>
          <a:bodyPr/>
          <a:lstStyle/>
          <a:p>
            <a:fld id="{3BDB8791-F1B0-41E7-B7FD-A781E65C4266}" type="datetimeFigureOut">
              <a:rPr lang="en-US"/>
              <a:t>11/16/2023</a:t>
            </a:fld>
            <a:endParaRPr lang="en-US"/>
          </a:p>
        </p:txBody>
      </p:sp>
      <p:sp>
        <p:nvSpPr>
          <p:cNvPr id="6" name="Footer Placeholder 5"/>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7" name="Slide Number Placeholder 6"/>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761413" cy="706964"/>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a:prstGeom prst="rect">
            <a:avLst/>
          </a:prstGeo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a:prstGeom prst="rect">
            <a:avLst/>
          </a:prstGeo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a:prstGeom prst="rect">
            <a:avLst/>
          </a:prstGeo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0653104" y="6391838"/>
            <a:ext cx="990599" cy="304799"/>
          </a:xfrm>
          <a:prstGeom prst="rect">
            <a:avLst/>
          </a:prstGeom>
        </p:spPr>
        <p:txBody>
          <a:bodyPr/>
          <a:lstStyle/>
          <a:p>
            <a:fld id="{5FDD63B2-E120-4ED8-B27B-C685F510A5FE}" type="datetimeFigureOut">
              <a:rPr lang="en-US"/>
              <a:t>11/16/2023</a:t>
            </a:fld>
            <a:endParaRPr lang="en-US"/>
          </a:p>
        </p:txBody>
      </p:sp>
      <p:sp>
        <p:nvSpPr>
          <p:cNvPr id="8" name="Footer Placeholder 7"/>
          <p:cNvSpPr>
            <a:spLocks noGrp="1"/>
          </p:cNvSpPr>
          <p:nvPr>
            <p:ph type="ftr" sz="quarter" idx="11"/>
          </p:nvPr>
        </p:nvSpPr>
        <p:spPr>
          <a:xfrm>
            <a:off x="561110" y="6391838"/>
            <a:ext cx="3859795" cy="304801"/>
          </a:xfrm>
          <a:prstGeom prst="rect">
            <a:avLst/>
          </a:prstGeom>
        </p:spPr>
        <p:txBody>
          <a:bodyPr/>
          <a:lstStyle/>
          <a:p>
            <a:endParaRPr lang="en-US"/>
          </a:p>
          <a:p>
            <a:r>
              <a:rPr lang="en-US"/>
              <a:t>              </a:t>
            </a:r>
          </a:p>
        </p:txBody>
      </p:sp>
      <p:sp>
        <p:nvSpPr>
          <p:cNvPr id="9" name="Slide Number Placeholder 8"/>
          <p:cNvSpPr>
            <a:spLocks noGrp="1"/>
          </p:cNvSpPr>
          <p:nvPr>
            <p:ph type="sldNum" sz="quarter" idx="12"/>
          </p:nvPr>
        </p:nvSpPr>
        <p:spPr>
          <a:xfrm>
            <a:off x="10352540" y="295729"/>
            <a:ext cx="838199" cy="767687"/>
          </a:xfrm>
          <a:prstGeom prst="rect">
            <a:avLst/>
          </a:prstGeom>
        </p:spPr>
        <p:txBody>
          <a:bodyPr/>
          <a:lstStyle/>
          <a:p>
            <a:fld id="{D57F1E4F-1CFF-5643-939E-217C01CDF565}" type="slidenum">
              <a:rPr lang="en-US"/>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xml"/><Relationship Id="rId1" Type="http://schemas.openxmlformats.org/officeDocument/2006/relationships/theme" Target="../theme/theme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3240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0" r:id="rId5"/>
    <p:sldLayoutId id="2147483677" r:id="rId6"/>
  </p:sldLayoutIdLst>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10"/>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0"/>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0"/>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cNvSpPr>
            <a:spLocks noGrp="1"/>
          </p:cNvSpPr>
          <p:nvPr>
            <p:ph type="body" idx="1"/>
            <p:custDataLst>
              <p:tags r:id="rId2"/>
            </p:custDataLst>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6519445"/>
      </p:ext>
    </p:extLst>
  </p:cSld>
  <p:clrMap bg1="lt1" tx1="dk1" bg2="lt2" tx2="dk2" accent1="accent1" accent2="accent2" accent3="accent3" accent4="accent4" accent5="accent5" accent6="accent6" hlink="hlink" folHlink="folHlink"/>
  <p:transition/>
  <p:txStyles>
    <p:titleStyle>
      <a:lvl1pPr algn="l" defTabSz="914400" rtl="0" eaLnBrk="1" latinLnBrk="0" hangingPunct="1">
        <a:lnSpc>
          <a:spcPct val="90000"/>
        </a:lnSpc>
        <a:spcBef>
          <a:spcPct val="0"/>
        </a:spcBef>
        <a:buNone/>
        <a:defRPr sz="4400" b="1" kern="1200" baseline="0">
          <a:solidFill>
            <a:schemeClr val="tx1"/>
          </a:solidFill>
          <a:latin typeface="Kepler Std" panose="0204060306070A060204" pitchFamily="18" charset="0"/>
          <a:ea typeface="+mj-ea"/>
          <a:cs typeface="+mj-cs"/>
        </a:defRPr>
      </a:lvl1pPr>
    </p:titleStyle>
    <p:body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67" r:id="rId1"/>
    <p:sldLayoutId id="2147483652" r:id="rId2"/>
    <p:sldLayoutId id="2147483653" r:id="rId3"/>
    <p:sldLayoutId id="2147483655" r:id="rId4"/>
  </p:sldLayoutIdLst>
  <p:transition/>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4347162" cy="4120888"/>
          </a:xfrm>
        </p:spPr>
        <p:txBody>
          <a:bodyPr/>
          <a:lstStyle/>
          <a:p>
            <a:r>
              <a:rPr lang="en-US" sz="4400" dirty="0"/>
              <a:t>Risk Management Processes</a:t>
            </a:r>
          </a:p>
        </p:txBody>
      </p:sp>
      <p:sp>
        <p:nvSpPr>
          <p:cNvPr id="5" name="Product"/>
          <p:cNvSpPr>
            <a:spLocks noGrp="1"/>
          </p:cNvSpPr>
          <p:nvPr>
            <p:ph type="body" sz="quarter" idx="12" hasCustomPrompt="1"/>
          </p:nvPr>
        </p:nvSpPr>
        <p:spPr/>
        <p:txBody>
          <a:bodyPr/>
          <a:lstStyle/>
          <a:p>
            <a:r>
              <a:rPr lang="en-US"/>
              <a:t>Security Pro</a:t>
            </a:r>
          </a:p>
        </p:txBody>
      </p:sp>
      <p:sp>
        <p:nvSpPr>
          <p:cNvPr id="10" name="Module">
            <a:extLst>
              <a:ext uri="{FF2B5EF4-FFF2-40B4-BE49-F238E27FC236}">
                <a16:creationId xmlns:a16="http://schemas.microsoft.com/office/drawing/2014/main" id="{2C1C1084-3580-3A1B-C1A6-07237DD88BD8}"/>
              </a:ext>
              <a:ext uri="{C183D7F6-B498-43B3-948B-1728B52AA6E4}">
                <adec:decorative xmlns:adec="http://schemas.microsoft.com/office/drawing/2017/decorative" val="1"/>
              </a:ext>
            </a:extLst>
          </p:cNvPr>
          <p:cNvSpPr txBox="1">
            <a:spLocks/>
          </p:cNvSpPr>
          <p:nvPr/>
        </p:nvSpPr>
        <p:spPr>
          <a:xfrm>
            <a:off x="391093" y="491800"/>
            <a:ext cx="2968683" cy="474460"/>
          </a:xfrm>
          <a:prstGeom prst="rect">
            <a:avLst/>
          </a:prstGeom>
        </p:spPr>
        <p:txBody>
          <a:bodyPr vert="horz" lIns="0" tIns="0" rIns="0" bIns="0" rtlCol="0" anchor="ctr" anchorCtr="0">
            <a:noAutofit/>
          </a:bodyPr>
          <a:lstStyle>
            <a:lvl1pPr marL="0" indent="0" algn="l" defTabSz="914400" rtl="0" eaLnBrk="1" latinLnBrk="0" hangingPunct="1">
              <a:lnSpc>
                <a:spcPct val="80000"/>
              </a:lnSpc>
              <a:spcBef>
                <a:spcPts val="1000"/>
              </a:spcBef>
              <a:buFontTx/>
              <a:buNone/>
              <a:defRPr sz="1800" kern="1200" cap="all" spc="70" baseline="0">
                <a:solidFill>
                  <a:srgbClr val="FCBA33"/>
                </a:solidFill>
                <a:latin typeface="Pathway Gothic One" panose="02000506050000020004" pitchFamily="2" charset="0"/>
                <a:ea typeface="Coo Hew" pitchFamily="2" charset="0"/>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Chapter 12</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Risk Types and Tolerance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isk Types and Toler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Internal Threats</a:t>
            </a:r>
          </a:p>
        </p:txBody>
      </p:sp>
      <p:sp>
        <p:nvSpPr>
          <p:cNvPr id="2" name="Content"/>
          <p:cNvSpPr>
            <a:spLocks noGrp="1"/>
          </p:cNvSpPr>
          <p:nvPr>
            <p:ph idx="1" hasCustomPrompt="1"/>
          </p:nvPr>
        </p:nvSpPr>
        <p:spPr/>
        <p:txBody>
          <a:bodyPr/>
          <a:lstStyle/>
          <a:p>
            <a:r>
              <a:rPr lang="en-US"/>
              <a:t>Employee fraud
Theft
System failure
Sabotage
Espionage Collusion
Snooping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External Threats</a:t>
            </a:r>
          </a:p>
        </p:txBody>
      </p:sp>
      <p:sp>
        <p:nvSpPr>
          <p:cNvPr id="2" name="Content"/>
          <p:cNvSpPr>
            <a:spLocks noGrp="1"/>
          </p:cNvSpPr>
          <p:nvPr>
            <p:ph idx="1" hasCustomPrompt="1"/>
          </p:nvPr>
        </p:nvSpPr>
        <p:spPr/>
        <p:txBody>
          <a:bodyPr/>
          <a:lstStyle/>
          <a:p>
            <a:r>
              <a:rPr lang="en-US"/>
              <a:t>Fire
Water
Burglars
Internet attackers
Market competition
Natural disasters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Risk Management Strategies</a:t>
            </a:r>
          </a:p>
        </p:txBody>
      </p:sp>
      <p:sp>
        <p:nvSpPr>
          <p:cNvPr id="2" name="Content"/>
          <p:cNvSpPr>
            <a:spLocks noGrp="1"/>
          </p:cNvSpPr>
          <p:nvPr>
            <p:ph idx="1" hasCustomPrompt="1"/>
          </p:nvPr>
        </p:nvSpPr>
        <p:spPr/>
        <p:txBody>
          <a:bodyPr/>
          <a:lstStyle/>
          <a:p>
            <a:r>
              <a:rPr lang="en-US"/>
              <a:t>Avoidance
Transference
Mitigation
Acceptance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Transference</a:t>
            </a:r>
          </a:p>
        </p:txBody>
      </p:sp>
      <p:sp>
        <p:nvSpPr>
          <p:cNvPr id="2" name="Content"/>
          <p:cNvSpPr>
            <a:spLocks noGrp="1"/>
          </p:cNvSpPr>
          <p:nvPr>
            <p:ph idx="1" hasCustomPrompt="1"/>
          </p:nvPr>
        </p:nvSpPr>
        <p:spPr/>
        <p:txBody>
          <a:bodyPr/>
          <a:lstStyle/>
          <a:p>
            <a:r>
              <a:rPr lang="en-US"/>
              <a:t>Outsourcing
Cybersecurity insurance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Security Controls</a:t>
            </a:r>
          </a:p>
        </p:txBody>
      </p:sp>
      <p:sp>
        <p:nvSpPr>
          <p:cNvPr id="2" name="Content"/>
          <p:cNvSpPr>
            <a:spLocks noGrp="1"/>
          </p:cNvSpPr>
          <p:nvPr>
            <p:ph idx="1" hasCustomPrompt="1"/>
          </p:nvPr>
        </p:nvSpPr>
        <p:spPr/>
        <p:txBody>
          <a:bodyPr/>
          <a:lstStyle/>
          <a:p>
            <a:r>
              <a:rPr lang="en-US"/>
              <a:t>Administrative controls
Technical controls
Risk-control checks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Asset identification
Risk identification
Risk analysis
Risk evaluation
Risk management strategies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Risks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Risks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Ris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ARO</a:t>
            </a:r>
          </a:p>
        </p:txBody>
      </p:sp>
      <p:sp>
        <p:nvSpPr>
          <p:cNvPr id="2" name="Content"/>
          <p:cNvSpPr>
            <a:spLocks noGrp="1"/>
          </p:cNvSpPr>
          <p:nvPr>
            <p:ph idx="1" hasCustomPrompt="1"/>
          </p:nvPr>
        </p:nvSpPr>
        <p:spPr/>
        <p:txBody>
          <a:bodyPr/>
          <a:lstStyle/>
          <a:p>
            <a:r>
              <a:rPr lang="en-US"/>
              <a:t>Crime
Natural disasters
Insurance
Cyber incidents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a:xfrm>
            <a:off x="391093" y="1368557"/>
            <a:ext cx="3947359" cy="4120888"/>
          </a:xfrm>
        </p:spPr>
        <p:txBody>
          <a:bodyPr/>
          <a:lstStyle/>
          <a:p>
            <a:r>
              <a:rPr lang="en-US" dirty="0"/>
              <a:t>Risk Management Processes and Concepts</a:t>
            </a:r>
          </a:p>
        </p:txBody>
      </p:sp>
      <p:sp>
        <p:nvSpPr>
          <p:cNvPr id="3" name="Index"/>
          <p:cNvSpPr>
            <a:spLocks noGrp="1"/>
          </p:cNvSpPr>
          <p:nvPr>
            <p:ph type="body" sz="quarter" idx="10" hasCustomPrompt="1"/>
          </p:nvPr>
        </p:nvSpPr>
        <p:spPr/>
        <p:txBody>
          <a:bodyPr/>
          <a:lstStyle/>
          <a:p>
            <a:r>
              <a:rPr lang="en-US"/>
              <a:t>12.1</a:t>
            </a:r>
          </a:p>
        </p:txBody>
      </p:sp>
      <p:sp>
        <p:nvSpPr>
          <p:cNvPr id="4" name="Module"/>
          <p:cNvSpPr>
            <a:spLocks noGrp="1"/>
          </p:cNvSpPr>
          <p:nvPr>
            <p:ph type="body" sz="quarter" idx="11" hasCustomPrompt="1"/>
          </p:nvPr>
        </p:nvSpPr>
        <p:spPr/>
        <p:txBody>
          <a:bodyPr/>
          <a:lstStyle/>
          <a:p>
            <a:r>
              <a:rPr lang="en-US"/>
              <a:t>Risk Management Processes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SLE</a:t>
            </a:r>
          </a:p>
        </p:txBody>
      </p:sp>
      <p:sp>
        <p:nvSpPr>
          <p:cNvPr id="2" name="Content"/>
          <p:cNvSpPr>
            <a:spLocks noGrp="1"/>
          </p:cNvSpPr>
          <p:nvPr>
            <p:ph idx="1" hasCustomPrompt="1"/>
          </p:nvPr>
        </p:nvSpPr>
        <p:spPr/>
        <p:txBody>
          <a:bodyPr/>
          <a:lstStyle/>
          <a:p>
            <a:r>
              <a:rPr lang="en-US"/>
              <a:t>Loss expected by an attack
Monetary value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ALE</a:t>
            </a:r>
          </a:p>
        </p:txBody>
      </p:sp>
      <p:sp>
        <p:nvSpPr>
          <p:cNvPr id="2" name="Content"/>
          <p:cNvSpPr>
            <a:spLocks noGrp="1"/>
          </p:cNvSpPr>
          <p:nvPr>
            <p:ph idx="1" hasCustomPrompt="1"/>
          </p:nvPr>
        </p:nvSpPr>
        <p:spPr/>
        <p:txBody>
          <a:bodyPr/>
          <a:lstStyle/>
          <a:p>
            <a:r>
              <a:rPr lang="en-US"/>
              <a:t>Annual loss from incident
SLE x ARO = ALE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Risks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Ris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Risks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Ris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Analyzing Risks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nalyzing Risk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Calculate risk
Illustrate risk</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Business Continuity Planning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Business Impact Analysis</a:t>
            </a:r>
          </a:p>
        </p:txBody>
      </p:sp>
      <p:sp>
        <p:nvSpPr>
          <p:cNvPr id="2" name="Content"/>
          <p:cNvSpPr>
            <a:spLocks noGrp="1"/>
          </p:cNvSpPr>
          <p:nvPr>
            <p:ph idx="1" hasCustomPrompt="1"/>
          </p:nvPr>
        </p:nvSpPr>
        <p:spPr/>
        <p:txBody>
          <a:bodyPr/>
          <a:lstStyle/>
          <a:p>
            <a:r>
              <a:rPr lang="en-US"/>
              <a:t>Identify critical functions
Prioritize critical functions
Calculate recovery timeframe
Estimate impact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Recover Point Objective</a:t>
            </a:r>
          </a:p>
        </p:txBody>
      </p:sp>
      <p:sp>
        <p:nvSpPr>
          <p:cNvPr id="2" name="Content"/>
          <p:cNvSpPr>
            <a:spLocks noGrp="1"/>
          </p:cNvSpPr>
          <p:nvPr>
            <p:ph idx="1" hasCustomPrompt="1"/>
          </p:nvPr>
        </p:nvSpPr>
        <p:spPr/>
        <p:txBody>
          <a:bodyPr/>
          <a:lstStyle/>
          <a:p>
            <a:r>
              <a:rPr lang="en-US"/>
              <a:t>How old can restored data be?
How many backups?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Site Resiliency</a:t>
            </a:r>
          </a:p>
        </p:txBody>
      </p:sp>
      <p:sp>
        <p:nvSpPr>
          <p:cNvPr id="2" name="Content"/>
          <p:cNvSpPr>
            <a:spLocks noGrp="1"/>
          </p:cNvSpPr>
          <p:nvPr>
            <p:ph idx="1" hasCustomPrompt="1"/>
          </p:nvPr>
        </p:nvSpPr>
        <p:spPr/>
        <p:txBody>
          <a:bodyPr/>
          <a:lstStyle/>
          <a:p>
            <a:r>
              <a:rPr lang="en-US"/>
              <a:t>Hot site
Warm site
Cold site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normAutofit/>
          </a:bodyPr>
          <a:lstStyle/>
          <a:p>
            <a:r>
              <a:rPr lang="en-US" dirty="0"/>
              <a:t>Risk management
Business impact analysis (BIA)
Risk acceptance
Quantitative risk analysis
Qualitative risk analysis
Inherent risk</a:t>
            </a:r>
          </a:p>
          <a:p>
            <a:pPr marL="0" indent="0">
              <a:buNone/>
            </a:pPr>
            <a:endParaRPr lang="en-US" dirty="0"/>
          </a:p>
          <a:p>
            <a:endParaRPr lang="en-US" dirty="0"/>
          </a:p>
          <a:p>
            <a:endParaRPr lang="en-US" dirty="0"/>
          </a:p>
          <a:p>
            <a:r>
              <a:rPr lang="en-US" dirty="0"/>
              <a:t>Key Risk Indicators (KRIs)</a:t>
            </a:r>
          </a:p>
          <a:p>
            <a:r>
              <a:rPr lang="en-US" dirty="0"/>
              <a:t>Continuity of operations (COOP)
Capacity planning
Hot site
Warm site
Cold site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Business Continuity Planning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usiness Continuity Pl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Business Continuity Planning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usiness Continuity Pl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Business Continuity Planning</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Business Continuity Planning"/>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Business continuity plans
Business impact analysis
Site resiliency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Why are disaster recovery policies important for an organization's security?
What is the difference in acceptance and mitigation in risk management?
What is the difference in qualitative and quantitative risk assessment?
How is the annualized rate of occurrence (ARO) calculated?
What are examples of external risk types?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sz="4700" dirty="0">
                <a:latin typeface="Kepler Std"/>
              </a:rPr>
              <a:t>Vendor Management</a:t>
            </a:r>
          </a:p>
        </p:txBody>
      </p:sp>
      <p:sp>
        <p:nvSpPr>
          <p:cNvPr id="3" name="Index"/>
          <p:cNvSpPr>
            <a:spLocks noGrp="1"/>
          </p:cNvSpPr>
          <p:nvPr>
            <p:ph type="body" sz="quarter" idx="10" hasCustomPrompt="1"/>
          </p:nvPr>
        </p:nvSpPr>
        <p:spPr/>
        <p:txBody>
          <a:bodyPr/>
          <a:lstStyle/>
          <a:p>
            <a:r>
              <a:rPr lang="en-US"/>
              <a:t>12.2</a:t>
            </a:r>
          </a:p>
        </p:txBody>
      </p:sp>
      <p:sp>
        <p:nvSpPr>
          <p:cNvPr id="4" name="Module"/>
          <p:cNvSpPr>
            <a:spLocks noGrp="1"/>
          </p:cNvSpPr>
          <p:nvPr>
            <p:ph type="body" sz="quarter" idx="11" hasCustomPrompt="1"/>
          </p:nvPr>
        </p:nvSpPr>
        <p:spPr/>
        <p:txBody>
          <a:bodyPr/>
          <a:lstStyle/>
          <a:p>
            <a:r>
              <a:rPr lang="en-US"/>
              <a:t>Risk Management Processes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numCol="2"/>
          <a:lstStyle/>
          <a:p>
            <a:r>
              <a:rPr lang="en-US" dirty="0"/>
              <a:t>Due diligence
Conflict of interest
Questionnaires
Rules of Engagement (</a:t>
            </a:r>
            <a:r>
              <a:rPr lang="en-US" dirty="0" err="1"/>
              <a:t>RoE</a:t>
            </a:r>
            <a:r>
              <a:rPr lang="en-US" dirty="0"/>
              <a:t>)
Memorandum of Understanding (MOU)
Nondisclosure Agreement (NDA)</a:t>
            </a:r>
          </a:p>
          <a:p>
            <a:endParaRPr lang="en-US" dirty="0"/>
          </a:p>
          <a:p>
            <a:r>
              <a:rPr lang="en-US" dirty="0"/>
              <a:t>Memorandum of Agreement (MOA)
Business Partnership Agreement (BPA)
Master Service Agreement (MSA)
Service-level Agreement (SLA)
Statement of Work (SOW)/Work Order (WO)</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lnSpcReduction="20000"/>
          </a:bodyPr>
          <a:lstStyle/>
          <a:p>
            <a:r>
              <a:rPr b="1" dirty="0"/>
              <a:t>Due diligence: </a:t>
            </a:r>
            <a:r>
              <a:rPr dirty="0"/>
              <a:t>A legal principal that responsible parties have used best practice or reasonable care and have not been negligent in discharging their duties.</a:t>
            </a:r>
            <a:r>
              <a:rPr b="1" dirty="0"/>
              <a:t>
Conflict of interest: </a:t>
            </a:r>
            <a:r>
              <a:rPr dirty="0"/>
              <a:t>When an individual or organization has investments or obligations that could compromise their ability to act objectively, impartially, or in the best interest of another party.</a:t>
            </a:r>
            <a:r>
              <a:rPr b="1" dirty="0"/>
              <a:t>
Questionnaires: </a:t>
            </a:r>
            <a:r>
              <a:rPr dirty="0"/>
              <a:t>In vendor management, a structured means of obtaining consistent information, enabling more effective risk analysis and comparison.</a:t>
            </a:r>
            <a:r>
              <a:rPr b="1" dirty="0"/>
              <a:t>
Rules of Engagement (</a:t>
            </a:r>
            <a:r>
              <a:rPr b="1" dirty="0" err="1"/>
              <a:t>RoE</a:t>
            </a:r>
            <a:r>
              <a:rPr b="1" dirty="0"/>
              <a:t>): </a:t>
            </a:r>
            <a:r>
              <a:rPr dirty="0"/>
              <a:t>A definition of how a pen test will be executed and what constraints will be in place. This provides the pen tester with guidelines to consult as they conduct their tests so that they don't have to constantly ask management for permission to do something.</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338976385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Memorandum of Understanding (MOU): </a:t>
            </a:r>
            <a:r>
              <a:rPr dirty="0"/>
              <a:t>Usually a preliminary or exploratory agreement to express an intent to work together that is not legally binding and does not involve the exchange of money.</a:t>
            </a:r>
            <a:r>
              <a:rPr b="1" dirty="0"/>
              <a:t>
Nondisclosure Agreement (NDA): </a:t>
            </a:r>
            <a:r>
              <a:rPr dirty="0"/>
              <a:t>An agreement that stipulates that entities will not share confidential information, knowledge, or materials with unauthorized third parties.</a:t>
            </a:r>
            <a:r>
              <a:rPr b="1" dirty="0"/>
              <a:t>
Memorandum of Agreement (MOA): </a:t>
            </a:r>
            <a:r>
              <a:rPr dirty="0"/>
              <a:t>Legal document forming the basis for two parties to cooperate without a formal contract (a cooperative agreement). MOAs are often used by public bodies.</a:t>
            </a:r>
            <a:r>
              <a:rPr b="1" dirty="0"/>
              <a:t>
Business Partnership Agreement (BPA): </a:t>
            </a:r>
            <a:r>
              <a:rPr dirty="0"/>
              <a:t>Agreement by two companies to work together closely, such as the partner agreements that large IT companies set up with resellers and solution providers.</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113602778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Master Service Agreement (MSA): </a:t>
            </a:r>
            <a:r>
              <a:rPr dirty="0"/>
              <a:t>A contract that establishes precedence and guidelines for any business documents that are executed between two parties.</a:t>
            </a:r>
            <a:r>
              <a:rPr b="1" dirty="0"/>
              <a:t>
Service-level Agreement (SLA): </a:t>
            </a:r>
            <a:r>
              <a:rPr dirty="0"/>
              <a:t>An agreement that sets the service requirements and expectations between a consumer and a provider.</a:t>
            </a:r>
            <a:r>
              <a:rPr b="1" dirty="0"/>
              <a:t>
Statement of Work (SOW)/Work Order (WO): </a:t>
            </a:r>
            <a:r>
              <a:rPr dirty="0"/>
              <a:t>A document that defines the expectations for a specific business arrangement.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b="1" dirty="0"/>
              <a:t>Risk management: </a:t>
            </a:r>
            <a:r>
              <a:rPr dirty="0"/>
              <a:t>The cyclical process of identifying, assessing, analyzing, and responding to risks.</a:t>
            </a:r>
            <a:r>
              <a:rPr b="1" dirty="0"/>
              <a:t>
Business impact analysis (BIA): </a:t>
            </a:r>
            <a:r>
              <a:rPr dirty="0"/>
              <a:t>Systematic activity that identifies organizational risks and determines their effect on ongoing mission-critical operations.</a:t>
            </a:r>
            <a:r>
              <a:rPr b="1" dirty="0"/>
              <a:t>
Risk acceptance: </a:t>
            </a:r>
            <a:r>
              <a:rPr dirty="0"/>
              <a:t>The response of determining that a risk is within the organization's appetite and no countermeasures other than ongoing monitoring is needed.</a:t>
            </a:r>
            <a:r>
              <a:rPr b="1" dirty="0"/>
              <a:t>
Quantitative risk analysis: </a:t>
            </a:r>
            <a:r>
              <a:rPr dirty="0"/>
              <a:t>A numerical method that is used to assess the probability and impact of risk and measure the impact.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Managing Third Parties</a:t>
            </a:r>
          </a:p>
        </p:txBody>
      </p:sp>
      <p:sp>
        <p:nvSpPr>
          <p:cNvPr id="3" name="Product"/>
          <p:cNvSpPr>
            <a:spLocks noGrp="1"/>
          </p:cNvSpPr>
          <p:nvPr>
            <p:ph type="body" sz="quarter" idx="12" hasCustomPrompt="1"/>
          </p:nvPr>
        </p:nvSpPr>
        <p:spPr/>
        <p:txBody>
          <a:bodyPr/>
          <a:lstStyle/>
          <a:p>
            <a:r>
              <a:rPr lang="en-US" dirty="0"/>
              <a:t>Security Pro</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Onboarding Considerations</a:t>
            </a:r>
          </a:p>
        </p:txBody>
      </p:sp>
      <p:sp>
        <p:nvSpPr>
          <p:cNvPr id="2" name="Content"/>
          <p:cNvSpPr>
            <a:spLocks noGrp="1"/>
          </p:cNvSpPr>
          <p:nvPr>
            <p:ph idx="1" hasCustomPrompt="1"/>
          </p:nvPr>
        </p:nvSpPr>
        <p:spPr/>
        <p:txBody>
          <a:bodyPr/>
          <a:lstStyle/>
          <a:p>
            <a:r>
              <a:rPr lang="en-US"/>
              <a:t>Security policies
Incident response procedures
Security controls
Audit policies
Security posture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Third Parties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Third Part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Third Parties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Third Part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Third Parties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Third Part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Third Parties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Third Part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Managing Third Parties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Managing Third Partie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Ongoing Operations Tasks</a:t>
            </a:r>
          </a:p>
        </p:txBody>
      </p:sp>
      <p:sp>
        <p:nvSpPr>
          <p:cNvPr id="2" name="Content"/>
          <p:cNvSpPr>
            <a:spLocks noGrp="1"/>
          </p:cNvSpPr>
          <p:nvPr>
            <p:ph idx="1" hasCustomPrompt="1"/>
          </p:nvPr>
        </p:nvSpPr>
        <p:spPr/>
        <p:txBody>
          <a:bodyPr/>
          <a:lstStyle/>
          <a:p>
            <a:r>
              <a:rPr lang="en-US"/>
              <a:t>Verify compliance
Assess vulnerabilities
Audit security
Share findings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Offboarding Phase</a:t>
            </a:r>
          </a:p>
        </p:txBody>
      </p:sp>
      <p:sp>
        <p:nvSpPr>
          <p:cNvPr id="2" name="Content"/>
          <p:cNvSpPr>
            <a:spLocks noGrp="1"/>
          </p:cNvSpPr>
          <p:nvPr>
            <p:ph idx="1" hasCustomPrompt="1"/>
          </p:nvPr>
        </p:nvSpPr>
        <p:spPr/>
        <p:txBody>
          <a:bodyPr/>
          <a:lstStyle/>
          <a:p>
            <a:r>
              <a:rPr lang="en-US"/>
              <a:t>Disable shared connections
Disable domain trusts
Disable user or group accounts
Reset passwords
Revisit NDA
End-of-business agreement</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Summary</a:t>
            </a:r>
          </a:p>
        </p:txBody>
      </p:sp>
      <p:sp>
        <p:nvSpPr>
          <p:cNvPr id="2" name="Content"/>
          <p:cNvSpPr>
            <a:spLocks noGrp="1"/>
          </p:cNvSpPr>
          <p:nvPr>
            <p:ph idx="1" hasCustomPrompt="1"/>
          </p:nvPr>
        </p:nvSpPr>
        <p:spPr/>
        <p:txBody>
          <a:bodyPr/>
          <a:lstStyle/>
          <a:p>
            <a:r>
              <a:rPr lang="en-US"/>
              <a:t>Onboarding phase
Ongoing operations phase
Offboarding phase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fontScale="92500"/>
          </a:bodyPr>
          <a:lstStyle/>
          <a:p>
            <a:r>
              <a:rPr b="1" dirty="0"/>
              <a:t>Qualitative risk analysis: </a:t>
            </a:r>
            <a:r>
              <a:rPr dirty="0"/>
              <a:t>The process of determining the probability of occurrence and the impact of identified risks by using logical reasoning when numeric data is not readily available.</a:t>
            </a:r>
            <a:r>
              <a:rPr b="1" dirty="0"/>
              <a:t>
Inherent risk: </a:t>
            </a:r>
            <a:r>
              <a:rPr dirty="0"/>
              <a:t>Risk that an event will pose if no controls are put in place to mitigate it.</a:t>
            </a:r>
            <a:r>
              <a:rPr b="1" dirty="0"/>
              <a:t>
Key Risk Indicators (KRIs): </a:t>
            </a:r>
            <a:r>
              <a:rPr dirty="0"/>
              <a:t>The method by which emerging risks are identified and analyzed so that changes can be adopted to proactively avoid issues from </a:t>
            </a:r>
            <a:r>
              <a:rPr dirty="0" err="1"/>
              <a:t>occuring</a:t>
            </a:r>
            <a:r>
              <a:rPr dirty="0"/>
              <a:t>.</a:t>
            </a:r>
            <a:r>
              <a:rPr b="1" dirty="0"/>
              <a:t>
Continuity of operations (COOP): </a:t>
            </a:r>
            <a:r>
              <a:rPr dirty="0"/>
              <a:t>Identifies how business processes should deal with both minor and disaster-level disruption by ensuring that there is processing redundancy supporting the workflow.</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414378757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are three types of third-party relationships?
How does onboarding with a third-party create security risk?
What security risks should be considered on a daily or ongoing basis?
Why is it important to reevaluate security risks when offboarding?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hasCustomPrompt="1"/>
          </p:nvPr>
        </p:nvSpPr>
        <p:spPr/>
        <p:txBody>
          <a:bodyPr/>
          <a:lstStyle/>
          <a:p>
            <a:r>
              <a:rPr lang="en-US"/>
              <a:t>Audits and Assessments</a:t>
            </a:r>
          </a:p>
        </p:txBody>
      </p:sp>
      <p:sp>
        <p:nvSpPr>
          <p:cNvPr id="3" name="Index"/>
          <p:cNvSpPr>
            <a:spLocks noGrp="1"/>
          </p:cNvSpPr>
          <p:nvPr>
            <p:ph type="body" sz="quarter" idx="10" hasCustomPrompt="1"/>
          </p:nvPr>
        </p:nvSpPr>
        <p:spPr/>
        <p:txBody>
          <a:bodyPr/>
          <a:lstStyle/>
          <a:p>
            <a:r>
              <a:rPr lang="en-US"/>
              <a:t>12.3</a:t>
            </a:r>
          </a:p>
        </p:txBody>
      </p:sp>
      <p:sp>
        <p:nvSpPr>
          <p:cNvPr id="4" name="Module"/>
          <p:cNvSpPr>
            <a:spLocks noGrp="1"/>
          </p:cNvSpPr>
          <p:nvPr>
            <p:ph type="body" sz="quarter" idx="11" hasCustomPrompt="1"/>
          </p:nvPr>
        </p:nvSpPr>
        <p:spPr/>
        <p:txBody>
          <a:bodyPr/>
          <a:lstStyle/>
          <a:p>
            <a:r>
              <a:rPr lang="en-US"/>
              <a:t>Risk Management Processes</a:t>
            </a:r>
          </a:p>
        </p:txBody>
      </p:sp>
      <p:sp>
        <p:nvSpPr>
          <p:cNvPr id="5"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Section Skill Overview</a:t>
            </a:r>
          </a:p>
        </p:txBody>
      </p:sp>
      <p:sp>
        <p:nvSpPr>
          <p:cNvPr id="2" name="Content"/>
          <p:cNvSpPr>
            <a:spLocks noGrp="1"/>
          </p:cNvSpPr>
          <p:nvPr>
            <p:ph idx="1" hasCustomPrompt="1"/>
          </p:nvPr>
        </p:nvSpPr>
        <p:spPr/>
        <p:txBody>
          <a:bodyPr/>
          <a:lstStyle/>
          <a:p>
            <a:r>
              <a:rPr lang="en-US"/>
              <a:t>Audit the Windows security log.
Configure advanced audit policies.
Audit device logs on a switch.
Enable device logs.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Terms</a:t>
            </a:r>
          </a:p>
        </p:txBody>
      </p:sp>
      <p:sp>
        <p:nvSpPr>
          <p:cNvPr id="2" name="Content"/>
          <p:cNvSpPr>
            <a:spLocks noGrp="1"/>
          </p:cNvSpPr>
          <p:nvPr>
            <p:ph idx="1" hasCustomPrompt="1"/>
          </p:nvPr>
        </p:nvSpPr>
        <p:spPr/>
        <p:txBody>
          <a:bodyPr/>
          <a:lstStyle/>
          <a:p>
            <a:r>
              <a:rPr lang="en-US" dirty="0"/>
              <a:t>SIEM</a:t>
            </a:r>
          </a:p>
          <a:p>
            <a:r>
              <a:rPr lang="en-US" dirty="0"/>
              <a:t>Sensor</a:t>
            </a:r>
          </a:p>
          <a:p>
            <a:r>
              <a:rPr lang="en-US" dirty="0"/>
              <a:t>Trend</a:t>
            </a:r>
          </a:p>
          <a:p>
            <a:r>
              <a:rPr lang="en-US" dirty="0"/>
              <a:t>Sensitivity</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a:bodyPr>
          <a:lstStyle/>
          <a:p>
            <a:r>
              <a:rPr lang="en-US" b="1" dirty="0"/>
              <a:t>SIEM: </a:t>
            </a:r>
            <a:r>
              <a:rPr lang="en-US" dirty="0"/>
              <a:t>A software tool used to compile and examine multiple data points gathered from across a network.</a:t>
            </a:r>
          </a:p>
          <a:p>
            <a:r>
              <a:rPr lang="en-US" b="1" dirty="0"/>
              <a:t>Sensor: </a:t>
            </a:r>
            <a:r>
              <a:rPr lang="en-US" dirty="0"/>
              <a:t>A devise that gathers data from a device or system. It provides the collected data to a monitoring system.</a:t>
            </a:r>
          </a:p>
          <a:p>
            <a:r>
              <a:rPr lang="en-US" b="1" dirty="0"/>
              <a:t>Trend: </a:t>
            </a:r>
            <a:r>
              <a:rPr lang="en-US" dirty="0"/>
              <a:t>Patterns of activity discovered and reported to the SIEM.</a:t>
            </a:r>
          </a:p>
          <a:p>
            <a:r>
              <a:rPr lang="en-US" b="1" dirty="0"/>
              <a:t>Sensitivity: </a:t>
            </a:r>
            <a:r>
              <a:rPr lang="en-US" dirty="0"/>
              <a:t>Customized threshold for sensor data that is sent to the SIEM.</a:t>
            </a:r>
            <a:endParaRPr dirty="0"/>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Audits and assessments</a:t>
            </a:r>
          </a:p>
        </p:txBody>
      </p:sp>
      <p:sp>
        <p:nvSpPr>
          <p:cNvPr id="2" name="Content"/>
          <p:cNvSpPr>
            <a:spLocks noGrp="1"/>
          </p:cNvSpPr>
          <p:nvPr>
            <p:ph idx="1" hasCustomPrompt="1"/>
          </p:nvPr>
        </p:nvSpPr>
        <p:spPr/>
        <p:txBody>
          <a:bodyPr/>
          <a:lstStyle/>
          <a:p>
            <a:r>
              <a:rPr lang="en-US"/>
              <a:t>Internal
External</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604518" y="1280160"/>
            <a:ext cx="8851900" cy="5013880"/>
          </a:xfrm>
          <a:prstGeom prst="rect">
            <a:avLst/>
          </a:prstGeom>
          <a:ln>
            <a:solidFill>
              <a:schemeClr val="tx2">
                <a:lumMod val="60000"/>
                <a:lumOff val="40000"/>
              </a:schemeClr>
            </a:solid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Key Definitions</a:t>
            </a:r>
          </a:p>
        </p:txBody>
      </p:sp>
      <p:sp>
        <p:nvSpPr>
          <p:cNvPr id="2" name="Content"/>
          <p:cNvSpPr>
            <a:spLocks noGrp="1"/>
          </p:cNvSpPr>
          <p:nvPr>
            <p:ph idx="1" hasCustomPrompt="1"/>
          </p:nvPr>
        </p:nvSpPr>
        <p:spPr/>
        <p:txBody>
          <a:bodyPr>
            <a:normAutofit lnSpcReduction="10000"/>
          </a:bodyPr>
          <a:lstStyle/>
          <a:p>
            <a:r>
              <a:rPr b="1" dirty="0"/>
              <a:t>Capacity planning: </a:t>
            </a:r>
            <a:r>
              <a:rPr dirty="0"/>
              <a:t>A practice which involves estimating the personnel, storage, computer hardware, software, and connection infrastructure resources required over some future period of time.</a:t>
            </a:r>
            <a:r>
              <a:rPr b="1" dirty="0"/>
              <a:t>
Hot site: </a:t>
            </a:r>
            <a:r>
              <a:rPr dirty="0"/>
              <a:t>A fully configured alternate processing site that can be brought online either instantly or very quickly after a disaster.</a:t>
            </a:r>
            <a:r>
              <a:rPr b="1" dirty="0"/>
              <a:t>
Warm site: </a:t>
            </a:r>
            <a:r>
              <a:rPr dirty="0"/>
              <a:t>An alternate processing location that is dormant or performs noncritical functions under normal conditions, but which can be rapidly converted to a key operations site if needed.</a:t>
            </a:r>
            <a:r>
              <a:rPr b="1" dirty="0"/>
              <a:t>
Cold site: </a:t>
            </a:r>
            <a:r>
              <a:rPr dirty="0"/>
              <a:t>A predetermined alternate location where a network can be rebuilt after a disaster.</a:t>
            </a:r>
          </a:p>
        </p:txBody>
      </p:sp>
      <p:sp>
        <p:nvSpPr>
          <p:cNvPr id="3" name="Product"/>
          <p:cNvSpPr>
            <a:spLocks noGrp="1"/>
          </p:cNvSpPr>
          <p:nvPr>
            <p:ph type="body" sz="quarter" idx="12" hasCustomPrompt="1"/>
          </p:nvPr>
        </p:nvSpPr>
        <p:spPr/>
        <p:txBody>
          <a:bodyPr/>
          <a:lstStyle/>
          <a:p>
            <a:r>
              <a:rPr lang="en-US"/>
              <a:t>Security Pro</a:t>
            </a:r>
          </a:p>
        </p:txBody>
      </p:sp>
    </p:spTree>
    <p:extLst>
      <p:ext uri="{BB962C8B-B14F-4D97-AF65-F5344CB8AC3E}">
        <p14:creationId xmlns:p14="http://schemas.microsoft.com/office/powerpoint/2010/main" val="202273180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34668" y="1280160"/>
            <a:ext cx="8991600" cy="5013880"/>
          </a:xfrm>
          <a:prstGeom prst="rect">
            <a:avLst/>
          </a:prstGeom>
          <a:ln>
            <a:solidFill>
              <a:schemeClr val="tx2">
                <a:lumMod val="60000"/>
                <a:lumOff val="40000"/>
              </a:schemeClr>
            </a:solid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623568" y="1280160"/>
            <a:ext cx="8813800" cy="5013880"/>
          </a:xfrm>
          <a:prstGeom prst="rect">
            <a:avLst/>
          </a:prstGeom>
          <a:ln>
            <a:solidFill>
              <a:schemeClr val="tx2">
                <a:lumMod val="60000"/>
                <a:lumOff val="40000"/>
              </a:schemeClr>
            </a:solid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Penetration Test Environments</a:t>
            </a:r>
          </a:p>
        </p:txBody>
      </p:sp>
      <p:sp>
        <p:nvSpPr>
          <p:cNvPr id="2" name="Content"/>
          <p:cNvSpPr>
            <a:spLocks noGrp="1"/>
          </p:cNvSpPr>
          <p:nvPr>
            <p:ph idx="1" hasCustomPrompt="1"/>
          </p:nvPr>
        </p:nvSpPr>
        <p:spPr/>
        <p:txBody>
          <a:bodyPr/>
          <a:lstStyle/>
          <a:p>
            <a:r>
              <a:rPr lang="en-US"/>
              <a:t>Unknown
Partially known
Known</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53718" y="1280160"/>
            <a:ext cx="8953500" cy="5013880"/>
          </a:xfrm>
          <a:prstGeom prst="rect">
            <a:avLst/>
          </a:prstGeom>
          <a:ln>
            <a:solidFill>
              <a:schemeClr val="tx2">
                <a:lumMod val="60000"/>
                <a:lumOff val="40000"/>
              </a:schemeClr>
            </a:solid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617218" y="1280160"/>
            <a:ext cx="8826500" cy="5013880"/>
          </a:xfrm>
          <a:prstGeom prst="rect">
            <a:avLst/>
          </a:prstGeom>
          <a:ln>
            <a:solidFill>
              <a:schemeClr val="tx2">
                <a:lumMod val="60000"/>
                <a:lumOff val="40000"/>
              </a:schemeClr>
            </a:solidFill>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72768" y="1280160"/>
            <a:ext cx="8915400" cy="5013880"/>
          </a:xfrm>
          <a:prstGeom prst="rect">
            <a:avLst/>
          </a:prstGeom>
          <a:ln>
            <a:solidFill>
              <a:schemeClr val="tx2">
                <a:lumMod val="60000"/>
                <a:lumOff val="40000"/>
              </a:schemeClr>
            </a:solid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47368" y="1280160"/>
            <a:ext cx="8966200" cy="5013880"/>
          </a:xfrm>
          <a:prstGeom prst="rect">
            <a:avLst/>
          </a:prstGeom>
          <a:ln>
            <a:solidFill>
              <a:schemeClr val="tx2">
                <a:lumMod val="60000"/>
                <a:lumOff val="40000"/>
              </a:schemeClr>
            </a:solid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Audits</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Audits"/>
          <p:cNvPicPr/>
          <p:nvPr/>
        </p:nvPicPr>
        <p:blipFill>
          <a:blip r:embed="rId2"/>
          <a:srcRect/>
          <a:stretch>
            <a:fillRect/>
          </a:stretch>
        </p:blipFill>
        <p:spPr>
          <a:xfrm>
            <a:off x="1591818" y="1280160"/>
            <a:ext cx="8877300" cy="5013880"/>
          </a:xfrm>
          <a:prstGeom prst="rect">
            <a:avLst/>
          </a:prstGeom>
          <a:ln>
            <a:solidFill>
              <a:schemeClr val="tx2">
                <a:lumMod val="60000"/>
                <a:lumOff val="40000"/>
              </a:schemeClr>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Risk Types and Tolerance</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Audits and Assessments</a:t>
            </a:r>
          </a:p>
        </p:txBody>
      </p:sp>
      <p:sp>
        <p:nvSpPr>
          <p:cNvPr id="2" name="Content"/>
          <p:cNvSpPr>
            <a:spLocks noGrp="1"/>
          </p:cNvSpPr>
          <p:nvPr>
            <p:ph idx="1" hasCustomPrompt="1"/>
          </p:nvPr>
        </p:nvSpPr>
        <p:spPr/>
        <p:txBody>
          <a:bodyPr/>
          <a:lstStyle/>
          <a:p>
            <a:r>
              <a:rPr lang="en-US"/>
              <a:t>Internal and external
Penetration testing</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In-Class Practice</a:t>
            </a:r>
          </a:p>
        </p:txBody>
      </p:sp>
      <p:sp>
        <p:nvSpPr>
          <p:cNvPr id="2" name="Content"/>
          <p:cNvSpPr>
            <a:spLocks noGrp="1"/>
          </p:cNvSpPr>
          <p:nvPr>
            <p:ph idx="1" hasCustomPrompt="1"/>
          </p:nvPr>
        </p:nvSpPr>
        <p:spPr/>
        <p:txBody>
          <a:bodyPr/>
          <a:lstStyle/>
          <a:p>
            <a:pPr>
              <a:buNone/>
            </a:pPr>
            <a:r>
              <a:t>Do the following labs:</a:t>
            </a:r>
          </a:p>
          <a:p>
            <a:r>
              <a:t>12.3.4 Configure Advanced Audit Policy
12.3.6 Enable Device Logs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Class Discussion</a:t>
            </a:r>
          </a:p>
        </p:txBody>
      </p:sp>
      <p:sp>
        <p:nvSpPr>
          <p:cNvPr id="2" name="Content"/>
          <p:cNvSpPr>
            <a:spLocks noGrp="1"/>
          </p:cNvSpPr>
          <p:nvPr>
            <p:ph idx="1" hasCustomPrompt="1"/>
          </p:nvPr>
        </p:nvSpPr>
        <p:spPr/>
        <p:txBody>
          <a:bodyPr/>
          <a:lstStyle/>
          <a:p>
            <a:r>
              <a:rPr lang="en-US"/>
              <a:t>What is an audit?
What are the different types of audits?
How do the types of audits differ from one another?</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hasCustomPrompt="1"/>
          </p:nvPr>
        </p:nvSpPr>
        <p:spPr/>
        <p:txBody>
          <a:bodyPr/>
          <a:lstStyle/>
          <a:p>
            <a:r>
              <a:rPr lang="en-US"/>
              <a:t>Asset Identification</a:t>
            </a:r>
          </a:p>
        </p:txBody>
      </p:sp>
      <p:sp>
        <p:nvSpPr>
          <p:cNvPr id="2" name="Content"/>
          <p:cNvSpPr>
            <a:spLocks noGrp="1"/>
          </p:cNvSpPr>
          <p:nvPr>
            <p:ph idx="1" hasCustomPrompt="1"/>
          </p:nvPr>
        </p:nvSpPr>
        <p:spPr/>
        <p:txBody>
          <a:bodyPr/>
          <a:lstStyle/>
          <a:p>
            <a:r>
              <a:rPr lang="en-US"/>
              <a:t>Lost data
Failed systems
Downtime
Training new employees</a:t>
            </a:r>
          </a:p>
        </p:txBody>
      </p:sp>
      <p:sp>
        <p:nvSpPr>
          <p:cNvPr id="3" name="Product"/>
          <p:cNvSpPr>
            <a:spLocks noGrp="1"/>
          </p:cNvSpPr>
          <p:nvPr>
            <p:ph type="body" sz="quarter" idx="12" hasCustomPrompt="1"/>
          </p:nvPr>
        </p:nvSpPr>
        <p:spPr/>
        <p:txBody>
          <a:bodyPr/>
          <a:lstStyle/>
          <a:p>
            <a:r>
              <a:rPr lang="en-US"/>
              <a:t>Security Pro</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a:t>Risk Types and Tolerance</a:t>
            </a:r>
          </a:p>
        </p:txBody>
      </p:sp>
      <p:sp>
        <p:nvSpPr>
          <p:cNvPr id="4" name="Product"/>
          <p:cNvSpPr>
            <a:spLocks noGrp="1"/>
          </p:cNvSpPr>
          <p:nvPr>
            <p:ph type="body" sz="quarter" idx="12" hasCustomPrompt="1"/>
          </p:nvPr>
        </p:nvSpPr>
        <p:spPr/>
        <p:txBody>
          <a:bodyPr/>
          <a:lstStyle/>
          <a:p>
            <a:r>
              <a:rPr lang="en-US"/>
              <a:t>Security Pro</a:t>
            </a:r>
          </a:p>
        </p:txBody>
      </p:sp>
      <p:pic>
        <p:nvPicPr>
          <p:cNvPr id="5" name="New picture" descr="Illustration of Risk Types and Tolerance"/>
          <p:cNvPicPr/>
          <p:nvPr/>
        </p:nvPicPr>
        <p:blipFill>
          <a:blip r:embed="rId2"/>
          <a:srcRect/>
          <a:stretch>
            <a:fillRect/>
          </a:stretch>
        </p:blipFill>
        <p:spPr>
          <a:xfrm>
            <a:off x="1579118" y="1280160"/>
            <a:ext cx="8902700" cy="5013880"/>
          </a:xfrm>
          <a:prstGeom prst="rect">
            <a:avLst/>
          </a:prstGeom>
          <a:ln>
            <a:solidFill>
              <a:schemeClr val="tx2">
                <a:lumMod val="60000"/>
                <a:lumOff val="40000"/>
              </a:schemeClr>
            </a:solid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3.12.17"/>
  <p:tag name="AS_TITLE" val="Spire.Presentation for .NET "/>
  <p:tag name="AS_VERSION" val="2.1.0.0"/>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HTML_SHAPEINFO" val="&lt;ThreeDShapeInfo&gt;&lt;uuid val=&quot;{90764B31-6B7F-4047-8C8A-99BF977DF8A3}&quot;/&gt;&lt;isInvalidForFieldText val=&quot;0&quot;/&gt;&lt;Image&gt;&lt;filename val=&quot;C:\Users\gshaffer.TESTOUT\AppData\Local\Temp\CP86281475988968Session\CPTrustFolder86281475988968\PPTImport86281481533781\data\asimages\{90764B31-6B7F-4047-8C8A-99BF977DF8A3}_1.png&quot;/&gt;&lt;left val=&quot;68&quot;/&gt;&lt;top val=&quot;130&quot;/&gt;&lt;width val=&quot;817&quot;/&gt;&lt;height val=&quot;169&quot;/&gt;&lt;hasText val=&quot;1&quot;/&gt;&lt;/Image&gt;&lt;/ThreeDShapeInfo&gt;"/>
  <p:tag name="PRESENTER_DUMMYTAG" val="&lt;DummyForForceWrite&gt;&lt;/DummyForForceWrite&gt;"/>
  <p:tag name="PRESENTER_SHAPETEXTINFO" val="&lt;ShapeTextInfo&gt;&lt;TableIndex row=&quot;-1&quot; col=&quot;-1&quot;&gt;&lt;linesCount val=&quot;1&quot;/&gt;&lt;lineCharCount val=&quot;1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1_TestOut">
  <a:themeElements>
    <a:clrScheme name="Custom 3">
      <a:dk1>
        <a:srgbClr val="333842"/>
      </a:dk1>
      <a:lt1>
        <a:sysClr val="window" lastClr="FFFFFF"/>
      </a:lt1>
      <a:dk2>
        <a:srgbClr val="4D5763"/>
      </a:dk2>
      <a:lt2>
        <a:srgbClr val="E8E5E3"/>
      </a:lt2>
      <a:accent1>
        <a:srgbClr val="FCBA33"/>
      </a:accent1>
      <a:accent2>
        <a:srgbClr val="FCA100"/>
      </a:accent2>
      <a:accent3>
        <a:srgbClr val="F26E36"/>
      </a:accent3>
      <a:accent4>
        <a:srgbClr val="6691C2"/>
      </a:accent4>
      <a:accent5>
        <a:srgbClr val="007AB3"/>
      </a:accent5>
      <a:accent6>
        <a:srgbClr val="40B480"/>
      </a:accent6>
      <a:hlink>
        <a:srgbClr val="FCBA33"/>
      </a:hlink>
      <a:folHlink>
        <a:srgbClr val="F26E36"/>
      </a:folHlink>
    </a:clrScheme>
    <a:fontScheme name="TestOut">
      <a:majorFont>
        <a:latin typeface="Kepler St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entury Gothic" panose="020B0502020202020204"/>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メイリオ"/>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tileRect/>
        </a:gradFill>
        <a:gradFill rotWithShape="1">
          <a:gsLst>
            <a:gs pos="0">
              <a:schemeClr val="phClr">
                <a:tint val="98000"/>
                <a:lumMod val="114000"/>
              </a:schemeClr>
            </a:gs>
            <a:gs pos="100000">
              <a:schemeClr val="phClr">
                <a:shade val="90000"/>
                <a:lumMod val="84000"/>
              </a:schemeClr>
            </a:gs>
          </a:gsLst>
          <a:lin ang="5400000" scaled="0"/>
          <a:tileRect/>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tileRect/>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rcRect/>
          <a:stretch>
            <a:fillRect/>
          </a:stretch>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B1F267E05D7DA49AFC3B1F41A4E713C" ma:contentTypeVersion="16" ma:contentTypeDescription="Create a new document." ma:contentTypeScope="" ma:versionID="4d745f97203a96020fd3a2232fa5f70a">
  <xsd:schema xmlns:xsd="http://www.w3.org/2001/XMLSchema" xmlns:xs="http://www.w3.org/2001/XMLSchema" xmlns:p="http://schemas.microsoft.com/office/2006/metadata/properties" xmlns:ns2="1894879f-7e7b-4534-8769-e24f91a99d65" xmlns:ns3="b5bfeed7-46a7-4928-9773-6e06722fe735" targetNamespace="http://schemas.microsoft.com/office/2006/metadata/properties" ma:root="true" ma:fieldsID="e77dfb82fa1cc29719d8770ee6cc18e0" ns2:_="" ns3:_="">
    <xsd:import namespace="1894879f-7e7b-4534-8769-e24f91a99d65"/>
    <xsd:import namespace="b5bfeed7-46a7-4928-9773-6e06722fe7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4879f-7e7b-4534-8769-e24f91a99d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f2d8458-96a8-4e34-a064-73b33cfcf7a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5bfeed7-46a7-4928-9773-6e06722fe73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9a7cca7-5c07-4510-a8bf-9b1a44005537}" ma:internalName="TaxCatchAll" ma:showField="CatchAllData" ma:web="b5bfeed7-46a7-4928-9773-6e06722fe7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94879f-7e7b-4534-8769-e24f91a99d65">
      <Terms xmlns="http://schemas.microsoft.com/office/infopath/2007/PartnerControls"/>
    </lcf76f155ced4ddcb4097134ff3c332f>
    <TaxCatchAll xmlns="b5bfeed7-46a7-4928-9773-6e06722fe735" xsi:nil="true"/>
  </documentManagement>
</p:properties>
</file>

<file path=customXml/itemProps1.xml><?xml version="1.0" encoding="utf-8"?>
<ds:datastoreItem xmlns:ds="http://schemas.openxmlformats.org/officeDocument/2006/customXml" ds:itemID="{C286B98E-F33D-41E9-9209-5671B1C1EEB3}">
  <ds:schemaRefs>
    <ds:schemaRef ds:uri="http://schemas.microsoft.com/sharepoint/v3/contenttype/forms"/>
  </ds:schemaRefs>
</ds:datastoreItem>
</file>

<file path=customXml/itemProps2.xml><?xml version="1.0" encoding="utf-8"?>
<ds:datastoreItem xmlns:ds="http://schemas.openxmlformats.org/officeDocument/2006/customXml" ds:itemID="{03FDC72F-921F-42A4-9A5A-3FC5482735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94879f-7e7b-4534-8769-e24f91a99d65"/>
    <ds:schemaRef ds:uri="b5bfeed7-46a7-4928-9773-6e06722fe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6E4B014-1CFD-4687-BDF2-0C82DC869704}">
  <ds:schemaRefs>
    <ds:schemaRef ds:uri="http://schemas.microsoft.com/office/2006/metadata/properties"/>
    <ds:schemaRef ds:uri="http://schemas.microsoft.com/office/infopath/2007/PartnerControls"/>
    <ds:schemaRef ds:uri="1894879f-7e7b-4534-8769-e24f91a99d65"/>
    <ds:schemaRef ds:uri="b5bfeed7-46a7-4928-9773-6e06722fe735"/>
  </ds:schemaRefs>
</ds:datastoreItem>
</file>

<file path=docProps/app.xml><?xml version="1.0" encoding="utf-8"?>
<Properties xmlns="http://schemas.openxmlformats.org/officeDocument/2006/extended-properties" xmlns:vt="http://schemas.openxmlformats.org/officeDocument/2006/docPropsVTypes">
  <Template>Ion Boardroom</Template>
  <TotalTime>165</TotalTime>
  <Words>1525</Words>
  <Application>Microsoft Office PowerPoint</Application>
  <PresentationFormat>Widescreen</PresentationFormat>
  <Paragraphs>202</Paragraphs>
  <Slides>72</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72</vt:i4>
      </vt:variant>
    </vt:vector>
  </HeadingPairs>
  <TitlesOfParts>
    <vt:vector size="80" baseType="lpstr">
      <vt:lpstr>Arial</vt:lpstr>
      <vt:lpstr>Roboto</vt:lpstr>
      <vt:lpstr>Kepler Std</vt:lpstr>
      <vt:lpstr>Pathway Gothic One</vt:lpstr>
      <vt:lpstr>Wingdings 3</vt:lpstr>
      <vt:lpstr>TestOut</vt:lpstr>
      <vt:lpstr>1_TestOut</vt:lpstr>
      <vt:lpstr>Ion Boardroom</vt:lpstr>
      <vt:lpstr>Risk Management Processes</vt:lpstr>
      <vt:lpstr>Risk Management Processes and Concepts</vt:lpstr>
      <vt:lpstr>Key Terms</vt:lpstr>
      <vt:lpstr>Key Definitions</vt:lpstr>
      <vt:lpstr>Key Definitions</vt:lpstr>
      <vt:lpstr>Key Definitions</vt:lpstr>
      <vt:lpstr>Risk Types and Tolerance</vt:lpstr>
      <vt:lpstr>Asset Identification</vt:lpstr>
      <vt:lpstr>Risk Types and Tolerance</vt:lpstr>
      <vt:lpstr>Risk Types and Tolerance</vt:lpstr>
      <vt:lpstr>Internal Threats</vt:lpstr>
      <vt:lpstr>External Threats</vt:lpstr>
      <vt:lpstr>Risk Management Strategies</vt:lpstr>
      <vt:lpstr>Transference</vt:lpstr>
      <vt:lpstr>Security Controls</vt:lpstr>
      <vt:lpstr>Summary</vt:lpstr>
      <vt:lpstr>Analyzing Risks</vt:lpstr>
      <vt:lpstr>Analyzing Risks</vt:lpstr>
      <vt:lpstr>ARO</vt:lpstr>
      <vt:lpstr>SLE</vt:lpstr>
      <vt:lpstr>ALE</vt:lpstr>
      <vt:lpstr>Analyzing Risks</vt:lpstr>
      <vt:lpstr>Analyzing Risks</vt:lpstr>
      <vt:lpstr>Analyzing Risks</vt:lpstr>
      <vt:lpstr>Summary</vt:lpstr>
      <vt:lpstr>Business Continuity Planning</vt:lpstr>
      <vt:lpstr>Business Impact Analysis</vt:lpstr>
      <vt:lpstr>Recover Point Objective</vt:lpstr>
      <vt:lpstr>Site Resiliency</vt:lpstr>
      <vt:lpstr>Business Continuity Planning</vt:lpstr>
      <vt:lpstr>Business Continuity Planning</vt:lpstr>
      <vt:lpstr>Business Continuity Planning</vt:lpstr>
      <vt:lpstr>Summary</vt:lpstr>
      <vt:lpstr>Class Discussion</vt:lpstr>
      <vt:lpstr>Vendor Management</vt:lpstr>
      <vt:lpstr>Key Terms</vt:lpstr>
      <vt:lpstr>Key Definitions</vt:lpstr>
      <vt:lpstr>Key Definitions</vt:lpstr>
      <vt:lpstr>Key Definitions</vt:lpstr>
      <vt:lpstr>Managing Third Parties</vt:lpstr>
      <vt:lpstr>Onboarding Considerations</vt:lpstr>
      <vt:lpstr>Managing Third Parties</vt:lpstr>
      <vt:lpstr>Managing Third Parties</vt:lpstr>
      <vt:lpstr>Managing Third Parties</vt:lpstr>
      <vt:lpstr>Managing Third Parties</vt:lpstr>
      <vt:lpstr>Managing Third Parties</vt:lpstr>
      <vt:lpstr>Ongoing Operations Tasks</vt:lpstr>
      <vt:lpstr>Offboarding Phase</vt:lpstr>
      <vt:lpstr>Summary</vt:lpstr>
      <vt:lpstr>Class Discussion</vt:lpstr>
      <vt:lpstr>Audits and Assessments</vt:lpstr>
      <vt:lpstr>Section Skill Overview</vt:lpstr>
      <vt:lpstr>Key Terms</vt:lpstr>
      <vt:lpstr>Key Definitions</vt:lpstr>
      <vt:lpstr>Audits</vt:lpstr>
      <vt:lpstr>Audits and assessments</vt:lpstr>
      <vt:lpstr>Audits</vt:lpstr>
      <vt:lpstr>Audits</vt:lpstr>
      <vt:lpstr>Audits</vt:lpstr>
      <vt:lpstr>Audits</vt:lpstr>
      <vt:lpstr>Audits</vt:lpstr>
      <vt:lpstr>Audits</vt:lpstr>
      <vt:lpstr>Audits</vt:lpstr>
      <vt:lpstr>Penetration Test Environments</vt:lpstr>
      <vt:lpstr>Audits</vt:lpstr>
      <vt:lpstr>Audits</vt:lpstr>
      <vt:lpstr>Audits</vt:lpstr>
      <vt:lpstr>Audits</vt:lpstr>
      <vt:lpstr>Audits</vt:lpstr>
      <vt:lpstr>Audits and Assessments</vt:lpstr>
      <vt:lpstr>In-Class Practice</vt:lpstr>
      <vt:lpstr>Class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Maxwell</dc:creator>
  <cp:lastModifiedBy>Juan Guerrero</cp:lastModifiedBy>
  <cp:revision>34</cp:revision>
  <dcterms:created xsi:type="dcterms:W3CDTF">2018-06-15T22:57:16Z</dcterms:created>
  <dcterms:modified xsi:type="dcterms:W3CDTF">2023-11-16T16:10:42Z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0x010100FB1F267E05D7DA49AFC3B1F41A4E713C</vt:lpwstr>
  </property>
</Properties>
</file>