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slideLayouts/slideLayout7.xml" ContentType="application/vnd.openxmlformats-officedocument.presentationml.slideLayout+xml"/>
  <Override PartName="/ppt/theme/theme2.xml" ContentType="application/vnd.openxmlformats-officedocument.theme+xml"/>
  <Override PartName="/ppt/tags/tag4.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74" r:id="rId4"/>
    <p:sldMasterId id="2147483681" r:id="rId5"/>
  </p:sldMasterIdLst>
  <p:sldIdLst>
    <p:sldId id="394" r:id="rId6"/>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95" r:id="rId51"/>
    <p:sldId id="396" r:id="rId52"/>
    <p:sldId id="397" r:id="rId53"/>
    <p:sldId id="398" r:id="rId54"/>
    <p:sldId id="399" r:id="rId55"/>
    <p:sldId id="400" r:id="rId56"/>
    <p:sldId id="401" r:id="rId57"/>
    <p:sldId id="402" r:id="rId58"/>
    <p:sldId id="403" r:id="rId59"/>
    <p:sldId id="404" r:id="rId60"/>
    <p:sldId id="405" r:id="rId61"/>
    <p:sldId id="406" r:id="rId62"/>
    <p:sldId id="407" r:id="rId63"/>
    <p:sldId id="408" r:id="rId64"/>
    <p:sldId id="409" r:id="rId65"/>
    <p:sldId id="410" r:id="rId66"/>
    <p:sldId id="411" r:id="rId67"/>
    <p:sldId id="412" r:id="rId68"/>
    <p:sldId id="413" r:id="rId69"/>
    <p:sldId id="414" r:id="rId70"/>
    <p:sldId id="415" r:id="rId71"/>
    <p:sldId id="416" r:id="rId72"/>
    <p:sldId id="417" r:id="rId73"/>
    <p:sldId id="418" r:id="rId74"/>
    <p:sldId id="419" r:id="rId75"/>
    <p:sldId id="420" r:id="rId76"/>
    <p:sldId id="421" r:id="rId77"/>
    <p:sldId id="422" r:id="rId78"/>
    <p:sldId id="423" r:id="rId79"/>
    <p:sldId id="424" r:id="rId80"/>
    <p:sldId id="425" r:id="rId81"/>
    <p:sldId id="426" r:id="rId82"/>
    <p:sldId id="427" r:id="rId83"/>
    <p:sldId id="428" r:id="rId84"/>
    <p:sldId id="429" r:id="rId85"/>
    <p:sldId id="430" r:id="rId86"/>
    <p:sldId id="431" r:id="rId87"/>
    <p:sldId id="432" r:id="rId88"/>
    <p:sldId id="433" r:id="rId89"/>
    <p:sldId id="434" r:id="rId90"/>
    <p:sldId id="435" r:id="rId91"/>
    <p:sldId id="436" r:id="rId92"/>
    <p:sldId id="437" r:id="rId93"/>
    <p:sldId id="438" r:id="rId94"/>
    <p:sldId id="439" r:id="rId95"/>
    <p:sldId id="440" r:id="rId96"/>
    <p:sldId id="441" r:id="rId97"/>
    <p:sldId id="442" r:id="rId98"/>
    <p:sldId id="443" r:id="rId99"/>
    <p:sldId id="444" r:id="rId100"/>
    <p:sldId id="445" r:id="rId101"/>
    <p:sldId id="446" r:id="rId102"/>
    <p:sldId id="447" r:id="rId103"/>
    <p:sldId id="448" r:id="rId104"/>
    <p:sldId id="449" r:id="rId105"/>
    <p:sldId id="450" r:id="rId106"/>
    <p:sldId id="451" r:id="rId107"/>
    <p:sldId id="452" r:id="rId108"/>
    <p:sldId id="453" r:id="rId109"/>
    <p:sldId id="454" r:id="rId110"/>
    <p:sldId id="455" r:id="rId111"/>
    <p:sldId id="456" r:id="rId112"/>
    <p:sldId id="457" r:id="rId113"/>
    <p:sldId id="458" r:id="rId114"/>
    <p:sldId id="459" r:id="rId115"/>
    <p:sldId id="460" r:id="rId116"/>
    <p:sldId id="461" r:id="rId117"/>
    <p:sldId id="462" r:id="rId118"/>
    <p:sldId id="463" r:id="rId119"/>
    <p:sldId id="464" r:id="rId120"/>
    <p:sldId id="465" r:id="rId121"/>
    <p:sldId id="466" r:id="rId122"/>
    <p:sldId id="467" r:id="rId123"/>
    <p:sldId id="468" r:id="rId124"/>
    <p:sldId id="469" r:id="rId125"/>
    <p:sldId id="470" r:id="rId126"/>
    <p:sldId id="471" r:id="rId127"/>
    <p:sldId id="472" r:id="rId128"/>
    <p:sldId id="473" r:id="rId129"/>
    <p:sldId id="474" r:id="rId130"/>
    <p:sldId id="475" r:id="rId131"/>
    <p:sldId id="476" r:id="rId132"/>
    <p:sldId id="477" r:id="rId133"/>
    <p:sldId id="478" r:id="rId134"/>
    <p:sldId id="479" r:id="rId135"/>
    <p:sldId id="480" r:id="rId136"/>
    <p:sldId id="481" r:id="rId137"/>
    <p:sldId id="482" r:id="rId138"/>
    <p:sldId id="483" r:id="rId139"/>
    <p:sldId id="484" r:id="rId140"/>
    <p:sldId id="485" r:id="rId141"/>
    <p:sldId id="486" r:id="rId142"/>
    <p:sldId id="487" r:id="rId143"/>
    <p:sldId id="488" r:id="rId144"/>
    <p:sldId id="489" r:id="rId145"/>
    <p:sldId id="490" r:id="rId146"/>
    <p:sldId id="491" r:id="rId147"/>
    <p:sldId id="492" r:id="rId148"/>
    <p:sldId id="493" r:id="rId149"/>
    <p:sldId id="494" r:id="rId150"/>
    <p:sldId id="495" r:id="rId151"/>
    <p:sldId id="496" r:id="rId152"/>
    <p:sldId id="497" r:id="rId153"/>
    <p:sldId id="498" r:id="rId154"/>
    <p:sldId id="499" r:id="rId155"/>
    <p:sldId id="500" r:id="rId156"/>
    <p:sldId id="501" r:id="rId157"/>
    <p:sldId id="502" r:id="rId158"/>
    <p:sldId id="503" r:id="rId159"/>
    <p:sldId id="504" r:id="rId160"/>
    <p:sldId id="505" r:id="rId161"/>
    <p:sldId id="506" r:id="rId162"/>
    <p:sldId id="507" r:id="rId163"/>
    <p:sldId id="508" r:id="rId164"/>
    <p:sldId id="509" r:id="rId165"/>
    <p:sldId id="510" r:id="rId166"/>
    <p:sldId id="511" r:id="rId167"/>
    <p:sldId id="512" r:id="rId168"/>
    <p:sldId id="513" r:id="rId169"/>
    <p:sldId id="514" r:id="rId170"/>
    <p:sldId id="515" r:id="rId171"/>
    <p:sldId id="516" r:id="rId172"/>
    <p:sldId id="517" r:id="rId173"/>
    <p:sldId id="518" r:id="rId174"/>
    <p:sldId id="519" r:id="rId175"/>
    <p:sldId id="520" r:id="rId176"/>
    <p:sldId id="521" r:id="rId177"/>
    <p:sldId id="522" r:id="rId178"/>
    <p:sldId id="523" r:id="rId179"/>
    <p:sldId id="524" r:id="rId180"/>
    <p:sldId id="525" r:id="rId181"/>
    <p:sldId id="526" r:id="rId182"/>
    <p:sldId id="527" r:id="rId183"/>
    <p:sldId id="528" r:id="rId184"/>
    <p:sldId id="529" r:id="rId185"/>
    <p:sldId id="530" r:id="rId186"/>
    <p:sldId id="531" r:id="rId187"/>
    <p:sldId id="532" r:id="rId188"/>
    <p:sldId id="533" r:id="rId189"/>
    <p:sldId id="534" r:id="rId190"/>
    <p:sldId id="535" r:id="rId191"/>
    <p:sldId id="536" r:id="rId192"/>
    <p:sldId id="537" r:id="rId193"/>
    <p:sldId id="538" r:id="rId194"/>
    <p:sldId id="539" r:id="rId195"/>
    <p:sldId id="540" r:id="rId196"/>
    <p:sldId id="541" r:id="rId197"/>
    <p:sldId id="542" r:id="rId198"/>
    <p:sldId id="543" r:id="rId199"/>
    <p:sldId id="544" r:id="rId200"/>
    <p:sldId id="545" r:id="rId201"/>
    <p:sldId id="546" r:id="rId202"/>
    <p:sldId id="547" r:id="rId203"/>
    <p:sldId id="548" r:id="rId204"/>
    <p:sldId id="549" r:id="rId205"/>
    <p:sldId id="550" r:id="rId206"/>
    <p:sldId id="551" r:id="rId207"/>
    <p:sldId id="552" r:id="rId208"/>
    <p:sldId id="553" r:id="rId209"/>
    <p:sldId id="554" r:id="rId210"/>
    <p:sldId id="555" r:id="rId211"/>
    <p:sldId id="556" r:id="rId212"/>
    <p:sldId id="557" r:id="rId213"/>
    <p:sldId id="558" r:id="rId214"/>
    <p:sldId id="559" r:id="rId215"/>
    <p:sldId id="560" r:id="rId216"/>
    <p:sldId id="561" r:id="rId217"/>
    <p:sldId id="562" r:id="rId218"/>
    <p:sldId id="563" r:id="rId219"/>
    <p:sldId id="564" r:id="rId220"/>
    <p:sldId id="565" r:id="rId221"/>
    <p:sldId id="566" r:id="rId222"/>
    <p:sldId id="567" r:id="rId223"/>
    <p:sldId id="568" r:id="rId224"/>
    <p:sldId id="569" r:id="rId225"/>
    <p:sldId id="570" r:id="rId226"/>
    <p:sldId id="571" r:id="rId227"/>
    <p:sldId id="572" r:id="rId228"/>
    <p:sldId id="573" r:id="rId229"/>
    <p:sldId id="574" r:id="rId230"/>
    <p:sldId id="575" r:id="rId231"/>
    <p:sldId id="576" r:id="rId232"/>
    <p:sldId id="577" r:id="rId233"/>
    <p:sldId id="578" r:id="rId234"/>
    <p:sldId id="579" r:id="rId235"/>
    <p:sldId id="580" r:id="rId236"/>
    <p:sldId id="581" r:id="rId237"/>
    <p:sldId id="582" r:id="rId238"/>
    <p:sldId id="583" r:id="rId239"/>
    <p:sldId id="584" r:id="rId240"/>
    <p:sldId id="585" r:id="rId241"/>
    <p:sldId id="586" r:id="rId242"/>
    <p:sldId id="587" r:id="rId243"/>
    <p:sldId id="588" r:id="rId244"/>
    <p:sldId id="589" r:id="rId245"/>
    <p:sldId id="590" r:id="rId246"/>
    <p:sldId id="591" r:id="rId247"/>
    <p:sldId id="592" r:id="rId248"/>
    <p:sldId id="593" r:id="rId249"/>
    <p:sldId id="594" r:id="rId250"/>
  </p:sldIdLst>
  <p:sldSz cx="12192000" cy="6858000"/>
  <p:notesSz cx="6858000" cy="9144000"/>
  <p:embeddedFontLst>
    <p:embeddedFont>
      <p:font typeface="Kepler Std" panose="0204060306070A060204" charset="0"/>
      <p:regular r:id="rId251"/>
      <p:bold r:id="rId252"/>
    </p:embeddedFont>
    <p:embeddedFont>
      <p:font typeface="Pathway Gothic One" panose="020B0604020202020204" charset="0"/>
      <p:regular r:id="rId253"/>
    </p:embeddedFont>
    <p:embeddedFont>
      <p:font typeface="Roboto" panose="02000000000000000000" pitchFamily="2" charset="0"/>
      <p:regular r:id="rId254"/>
      <p:bold r:id="rId255"/>
      <p:italic r:id="rId256"/>
      <p:boldItalic r:id="rId257"/>
    </p:embeddedFont>
  </p:embeddedFontLst>
  <p:custDataLst>
    <p:tags r:id="rId258"/>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E9AA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D3AC775-C745-4A87-A44C-CC7FFEBAE6BD}" v="9" dt="2023-11-16T16:07:00.35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61" d="100"/>
          <a:sy n="161" d="100"/>
        </p:scale>
        <p:origin x="232" y="1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2.xml"/><Relationship Id="rId21" Type="http://schemas.openxmlformats.org/officeDocument/2006/relationships/slide" Target="slides/slide16.xml"/><Relationship Id="rId63" Type="http://schemas.openxmlformats.org/officeDocument/2006/relationships/slide" Target="slides/slide58.xml"/><Relationship Id="rId159" Type="http://schemas.openxmlformats.org/officeDocument/2006/relationships/slide" Target="slides/slide154.xml"/><Relationship Id="rId170" Type="http://schemas.openxmlformats.org/officeDocument/2006/relationships/slide" Target="slides/slide165.xml"/><Relationship Id="rId191" Type="http://schemas.openxmlformats.org/officeDocument/2006/relationships/slide" Target="slides/slide186.xml"/><Relationship Id="rId205" Type="http://schemas.openxmlformats.org/officeDocument/2006/relationships/slide" Target="slides/slide200.xml"/><Relationship Id="rId226" Type="http://schemas.openxmlformats.org/officeDocument/2006/relationships/slide" Target="slides/slide221.xml"/><Relationship Id="rId247" Type="http://schemas.openxmlformats.org/officeDocument/2006/relationships/slide" Target="slides/slide242.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53" Type="http://schemas.openxmlformats.org/officeDocument/2006/relationships/slide" Target="slides/slide48.xml"/><Relationship Id="rId74" Type="http://schemas.openxmlformats.org/officeDocument/2006/relationships/slide" Target="slides/slide69.xml"/><Relationship Id="rId128" Type="http://schemas.openxmlformats.org/officeDocument/2006/relationships/slide" Target="slides/slide123.xml"/><Relationship Id="rId149" Type="http://schemas.openxmlformats.org/officeDocument/2006/relationships/slide" Target="slides/slide144.xml"/><Relationship Id="rId5" Type="http://schemas.openxmlformats.org/officeDocument/2006/relationships/slideMaster" Target="slideMasters/slideMaster2.xml"/><Relationship Id="rId95" Type="http://schemas.openxmlformats.org/officeDocument/2006/relationships/slide" Target="slides/slide90.xml"/><Relationship Id="rId160" Type="http://schemas.openxmlformats.org/officeDocument/2006/relationships/slide" Target="slides/slide155.xml"/><Relationship Id="rId181" Type="http://schemas.openxmlformats.org/officeDocument/2006/relationships/slide" Target="slides/slide176.xml"/><Relationship Id="rId216" Type="http://schemas.openxmlformats.org/officeDocument/2006/relationships/slide" Target="slides/slide211.xml"/><Relationship Id="rId237" Type="http://schemas.openxmlformats.org/officeDocument/2006/relationships/slide" Target="slides/slide232.xml"/><Relationship Id="rId258" Type="http://schemas.openxmlformats.org/officeDocument/2006/relationships/tags" Target="tags/tag1.xml"/><Relationship Id="rId22" Type="http://schemas.openxmlformats.org/officeDocument/2006/relationships/slide" Target="slides/slide17.xml"/><Relationship Id="rId43" Type="http://schemas.openxmlformats.org/officeDocument/2006/relationships/slide" Target="slides/slide38.xml"/><Relationship Id="rId64" Type="http://schemas.openxmlformats.org/officeDocument/2006/relationships/slide" Target="slides/slide59.xml"/><Relationship Id="rId118" Type="http://schemas.openxmlformats.org/officeDocument/2006/relationships/slide" Target="slides/slide113.xml"/><Relationship Id="rId139" Type="http://schemas.openxmlformats.org/officeDocument/2006/relationships/slide" Target="slides/slide134.xml"/><Relationship Id="rId85" Type="http://schemas.openxmlformats.org/officeDocument/2006/relationships/slide" Target="slides/slide80.xml"/><Relationship Id="rId150" Type="http://schemas.openxmlformats.org/officeDocument/2006/relationships/slide" Target="slides/slide145.xml"/><Relationship Id="rId171" Type="http://schemas.openxmlformats.org/officeDocument/2006/relationships/slide" Target="slides/slide166.xml"/><Relationship Id="rId192" Type="http://schemas.openxmlformats.org/officeDocument/2006/relationships/slide" Target="slides/slide187.xml"/><Relationship Id="rId206" Type="http://schemas.openxmlformats.org/officeDocument/2006/relationships/slide" Target="slides/slide201.xml"/><Relationship Id="rId227" Type="http://schemas.openxmlformats.org/officeDocument/2006/relationships/slide" Target="slides/slide222.xml"/><Relationship Id="rId248" Type="http://schemas.openxmlformats.org/officeDocument/2006/relationships/slide" Target="slides/slide243.xml"/><Relationship Id="rId12" Type="http://schemas.openxmlformats.org/officeDocument/2006/relationships/slide" Target="slides/slide7.xml"/><Relationship Id="rId33" Type="http://schemas.openxmlformats.org/officeDocument/2006/relationships/slide" Target="slides/slide28.xml"/><Relationship Id="rId108" Type="http://schemas.openxmlformats.org/officeDocument/2006/relationships/slide" Target="slides/slide103.xml"/><Relationship Id="rId129" Type="http://schemas.openxmlformats.org/officeDocument/2006/relationships/slide" Target="slides/slide124.xml"/><Relationship Id="rId54" Type="http://schemas.openxmlformats.org/officeDocument/2006/relationships/slide" Target="slides/slide49.xml"/><Relationship Id="rId75" Type="http://schemas.openxmlformats.org/officeDocument/2006/relationships/slide" Target="slides/slide70.xml"/><Relationship Id="rId96" Type="http://schemas.openxmlformats.org/officeDocument/2006/relationships/slide" Target="slides/slide91.xml"/><Relationship Id="rId140" Type="http://schemas.openxmlformats.org/officeDocument/2006/relationships/slide" Target="slides/slide135.xml"/><Relationship Id="rId161" Type="http://schemas.openxmlformats.org/officeDocument/2006/relationships/slide" Target="slides/slide156.xml"/><Relationship Id="rId182" Type="http://schemas.openxmlformats.org/officeDocument/2006/relationships/slide" Target="slides/slide177.xml"/><Relationship Id="rId217" Type="http://schemas.openxmlformats.org/officeDocument/2006/relationships/slide" Target="slides/slide212.xml"/><Relationship Id="rId6" Type="http://schemas.openxmlformats.org/officeDocument/2006/relationships/slide" Target="slides/slide1.xml"/><Relationship Id="rId238" Type="http://schemas.openxmlformats.org/officeDocument/2006/relationships/slide" Target="slides/slide233.xml"/><Relationship Id="rId259" Type="http://schemas.openxmlformats.org/officeDocument/2006/relationships/presProps" Target="presProps.xml"/><Relationship Id="rId23" Type="http://schemas.openxmlformats.org/officeDocument/2006/relationships/slide" Target="slides/slide18.xml"/><Relationship Id="rId119" Type="http://schemas.openxmlformats.org/officeDocument/2006/relationships/slide" Target="slides/slide114.xml"/><Relationship Id="rId44" Type="http://schemas.openxmlformats.org/officeDocument/2006/relationships/slide" Target="slides/slide39.xml"/><Relationship Id="rId65" Type="http://schemas.openxmlformats.org/officeDocument/2006/relationships/slide" Target="slides/slide60.xml"/><Relationship Id="rId86" Type="http://schemas.openxmlformats.org/officeDocument/2006/relationships/slide" Target="slides/slide81.xml"/><Relationship Id="rId130" Type="http://schemas.openxmlformats.org/officeDocument/2006/relationships/slide" Target="slides/slide125.xml"/><Relationship Id="rId151" Type="http://schemas.openxmlformats.org/officeDocument/2006/relationships/slide" Target="slides/slide146.xml"/><Relationship Id="rId172" Type="http://schemas.openxmlformats.org/officeDocument/2006/relationships/slide" Target="slides/slide167.xml"/><Relationship Id="rId193" Type="http://schemas.openxmlformats.org/officeDocument/2006/relationships/slide" Target="slides/slide188.xml"/><Relationship Id="rId207" Type="http://schemas.openxmlformats.org/officeDocument/2006/relationships/slide" Target="slides/slide202.xml"/><Relationship Id="rId228" Type="http://schemas.openxmlformats.org/officeDocument/2006/relationships/slide" Target="slides/slide223.xml"/><Relationship Id="rId249" Type="http://schemas.openxmlformats.org/officeDocument/2006/relationships/slide" Target="slides/slide244.xml"/><Relationship Id="rId13" Type="http://schemas.openxmlformats.org/officeDocument/2006/relationships/slide" Target="slides/slide8.xml"/><Relationship Id="rId109" Type="http://schemas.openxmlformats.org/officeDocument/2006/relationships/slide" Target="slides/slide104.xml"/><Relationship Id="rId260" Type="http://schemas.openxmlformats.org/officeDocument/2006/relationships/viewProps" Target="viewProps.xml"/><Relationship Id="rId34" Type="http://schemas.openxmlformats.org/officeDocument/2006/relationships/slide" Target="slides/slide29.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20" Type="http://schemas.openxmlformats.org/officeDocument/2006/relationships/slide" Target="slides/slide115.xml"/><Relationship Id="rId141" Type="http://schemas.openxmlformats.org/officeDocument/2006/relationships/slide" Target="slides/slide136.xml"/><Relationship Id="rId7" Type="http://schemas.openxmlformats.org/officeDocument/2006/relationships/slide" Target="slides/slide2.xml"/><Relationship Id="rId162" Type="http://schemas.openxmlformats.org/officeDocument/2006/relationships/slide" Target="slides/slide157.xml"/><Relationship Id="rId183" Type="http://schemas.openxmlformats.org/officeDocument/2006/relationships/slide" Target="slides/slide178.xml"/><Relationship Id="rId218" Type="http://schemas.openxmlformats.org/officeDocument/2006/relationships/slide" Target="slides/slide213.xml"/><Relationship Id="rId239" Type="http://schemas.openxmlformats.org/officeDocument/2006/relationships/slide" Target="slides/slide234.xml"/><Relationship Id="rId250" Type="http://schemas.openxmlformats.org/officeDocument/2006/relationships/slide" Target="slides/slide245.xml"/><Relationship Id="rId24" Type="http://schemas.openxmlformats.org/officeDocument/2006/relationships/slide" Target="slides/slide19.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31" Type="http://schemas.openxmlformats.org/officeDocument/2006/relationships/slide" Target="slides/slide126.xml"/><Relationship Id="rId152" Type="http://schemas.openxmlformats.org/officeDocument/2006/relationships/slide" Target="slides/slide147.xml"/><Relationship Id="rId173" Type="http://schemas.openxmlformats.org/officeDocument/2006/relationships/slide" Target="slides/slide168.xml"/><Relationship Id="rId194" Type="http://schemas.openxmlformats.org/officeDocument/2006/relationships/slide" Target="slides/slide189.xml"/><Relationship Id="rId208" Type="http://schemas.openxmlformats.org/officeDocument/2006/relationships/slide" Target="slides/slide203.xml"/><Relationship Id="rId229" Type="http://schemas.openxmlformats.org/officeDocument/2006/relationships/slide" Target="slides/slide224.xml"/><Relationship Id="rId240" Type="http://schemas.openxmlformats.org/officeDocument/2006/relationships/slide" Target="slides/slide235.xml"/><Relationship Id="rId261" Type="http://schemas.openxmlformats.org/officeDocument/2006/relationships/theme" Target="theme/theme1.xml"/><Relationship Id="rId14" Type="http://schemas.openxmlformats.org/officeDocument/2006/relationships/slide" Target="slides/slide9.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8" Type="http://schemas.openxmlformats.org/officeDocument/2006/relationships/slide" Target="slides/slide3.xml"/><Relationship Id="rId98" Type="http://schemas.openxmlformats.org/officeDocument/2006/relationships/slide" Target="slides/slide93.xml"/><Relationship Id="rId121" Type="http://schemas.openxmlformats.org/officeDocument/2006/relationships/slide" Target="slides/slide116.xml"/><Relationship Id="rId142" Type="http://schemas.openxmlformats.org/officeDocument/2006/relationships/slide" Target="slides/slide137.xml"/><Relationship Id="rId163" Type="http://schemas.openxmlformats.org/officeDocument/2006/relationships/slide" Target="slides/slide158.xml"/><Relationship Id="rId184" Type="http://schemas.openxmlformats.org/officeDocument/2006/relationships/slide" Target="slides/slide179.xml"/><Relationship Id="rId219" Type="http://schemas.openxmlformats.org/officeDocument/2006/relationships/slide" Target="slides/slide214.xml"/><Relationship Id="rId230" Type="http://schemas.openxmlformats.org/officeDocument/2006/relationships/slide" Target="slides/slide225.xml"/><Relationship Id="rId251" Type="http://schemas.openxmlformats.org/officeDocument/2006/relationships/font" Target="fonts/font1.fntdata"/><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88" Type="http://schemas.openxmlformats.org/officeDocument/2006/relationships/slide" Target="slides/slide83.xml"/><Relationship Id="rId111" Type="http://schemas.openxmlformats.org/officeDocument/2006/relationships/slide" Target="slides/slide106.xml"/><Relationship Id="rId132" Type="http://schemas.openxmlformats.org/officeDocument/2006/relationships/slide" Target="slides/slide127.xml"/><Relationship Id="rId153" Type="http://schemas.openxmlformats.org/officeDocument/2006/relationships/slide" Target="slides/slide148.xml"/><Relationship Id="rId174" Type="http://schemas.openxmlformats.org/officeDocument/2006/relationships/slide" Target="slides/slide169.xml"/><Relationship Id="rId195" Type="http://schemas.openxmlformats.org/officeDocument/2006/relationships/slide" Target="slides/slide190.xml"/><Relationship Id="rId209" Type="http://schemas.openxmlformats.org/officeDocument/2006/relationships/slide" Target="slides/slide204.xml"/><Relationship Id="rId220" Type="http://schemas.openxmlformats.org/officeDocument/2006/relationships/slide" Target="slides/slide215.xml"/><Relationship Id="rId241" Type="http://schemas.openxmlformats.org/officeDocument/2006/relationships/slide" Target="slides/slide236.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262" Type="http://schemas.openxmlformats.org/officeDocument/2006/relationships/tableStyles" Target="tableStyles.xml"/><Relationship Id="rId78" Type="http://schemas.openxmlformats.org/officeDocument/2006/relationships/slide" Target="slides/slide73.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143" Type="http://schemas.openxmlformats.org/officeDocument/2006/relationships/slide" Target="slides/slide138.xml"/><Relationship Id="rId164" Type="http://schemas.openxmlformats.org/officeDocument/2006/relationships/slide" Target="slides/slide159.xml"/><Relationship Id="rId185" Type="http://schemas.openxmlformats.org/officeDocument/2006/relationships/slide" Target="slides/slide180.xml"/><Relationship Id="rId9" Type="http://schemas.openxmlformats.org/officeDocument/2006/relationships/slide" Target="slides/slide4.xml"/><Relationship Id="rId210" Type="http://schemas.openxmlformats.org/officeDocument/2006/relationships/slide" Target="slides/slide205.xml"/><Relationship Id="rId26" Type="http://schemas.openxmlformats.org/officeDocument/2006/relationships/slide" Target="slides/slide21.xml"/><Relationship Id="rId231" Type="http://schemas.openxmlformats.org/officeDocument/2006/relationships/slide" Target="slides/slide226.xml"/><Relationship Id="rId252" Type="http://schemas.openxmlformats.org/officeDocument/2006/relationships/font" Target="fonts/font2.fntdata"/><Relationship Id="rId47" Type="http://schemas.openxmlformats.org/officeDocument/2006/relationships/slide" Target="slides/slide42.xml"/><Relationship Id="rId68" Type="http://schemas.openxmlformats.org/officeDocument/2006/relationships/slide" Target="slides/slide63.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slide" Target="slides/slide128.xml"/><Relationship Id="rId154" Type="http://schemas.openxmlformats.org/officeDocument/2006/relationships/slide" Target="slides/slide149.xml"/><Relationship Id="rId175" Type="http://schemas.openxmlformats.org/officeDocument/2006/relationships/slide" Target="slides/slide170.xml"/><Relationship Id="rId196" Type="http://schemas.openxmlformats.org/officeDocument/2006/relationships/slide" Target="slides/slide191.xml"/><Relationship Id="rId200" Type="http://schemas.openxmlformats.org/officeDocument/2006/relationships/slide" Target="slides/slide195.xml"/><Relationship Id="rId16" Type="http://schemas.openxmlformats.org/officeDocument/2006/relationships/slide" Target="slides/slide11.xml"/><Relationship Id="rId221" Type="http://schemas.openxmlformats.org/officeDocument/2006/relationships/slide" Target="slides/slide216.xml"/><Relationship Id="rId242" Type="http://schemas.openxmlformats.org/officeDocument/2006/relationships/slide" Target="slides/slide237.xml"/><Relationship Id="rId263" Type="http://schemas.microsoft.com/office/2016/11/relationships/changesInfo" Target="changesInfos/changesInfo1.xml"/><Relationship Id="rId37" Type="http://schemas.openxmlformats.org/officeDocument/2006/relationships/slide" Target="slides/slide32.xml"/><Relationship Id="rId58" Type="http://schemas.openxmlformats.org/officeDocument/2006/relationships/slide" Target="slides/slide53.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44" Type="http://schemas.openxmlformats.org/officeDocument/2006/relationships/slide" Target="slides/slide139.xml"/><Relationship Id="rId90" Type="http://schemas.openxmlformats.org/officeDocument/2006/relationships/slide" Target="slides/slide85.xml"/><Relationship Id="rId165" Type="http://schemas.openxmlformats.org/officeDocument/2006/relationships/slide" Target="slides/slide160.xml"/><Relationship Id="rId186" Type="http://schemas.openxmlformats.org/officeDocument/2006/relationships/slide" Target="slides/slide181.xml"/><Relationship Id="rId211" Type="http://schemas.openxmlformats.org/officeDocument/2006/relationships/slide" Target="slides/slide206.xml"/><Relationship Id="rId232" Type="http://schemas.openxmlformats.org/officeDocument/2006/relationships/slide" Target="slides/slide227.xml"/><Relationship Id="rId253" Type="http://schemas.openxmlformats.org/officeDocument/2006/relationships/font" Target="fonts/font3.fntdata"/><Relationship Id="rId27" Type="http://schemas.openxmlformats.org/officeDocument/2006/relationships/slide" Target="slides/slide22.xml"/><Relationship Id="rId48" Type="http://schemas.openxmlformats.org/officeDocument/2006/relationships/slide" Target="slides/slide43.xml"/><Relationship Id="rId69" Type="http://schemas.openxmlformats.org/officeDocument/2006/relationships/slide" Target="slides/slide64.xml"/><Relationship Id="rId113" Type="http://schemas.openxmlformats.org/officeDocument/2006/relationships/slide" Target="slides/slide108.xml"/><Relationship Id="rId134" Type="http://schemas.openxmlformats.org/officeDocument/2006/relationships/slide" Target="slides/slide129.xml"/><Relationship Id="rId80" Type="http://schemas.openxmlformats.org/officeDocument/2006/relationships/slide" Target="slides/slide75.xml"/><Relationship Id="rId155" Type="http://schemas.openxmlformats.org/officeDocument/2006/relationships/slide" Target="slides/slide150.xml"/><Relationship Id="rId176" Type="http://schemas.openxmlformats.org/officeDocument/2006/relationships/slide" Target="slides/slide171.xml"/><Relationship Id="rId197" Type="http://schemas.openxmlformats.org/officeDocument/2006/relationships/slide" Target="slides/slide192.xml"/><Relationship Id="rId201" Type="http://schemas.openxmlformats.org/officeDocument/2006/relationships/slide" Target="slides/slide196.xml"/><Relationship Id="rId222" Type="http://schemas.openxmlformats.org/officeDocument/2006/relationships/slide" Target="slides/slide217.xml"/><Relationship Id="rId243" Type="http://schemas.openxmlformats.org/officeDocument/2006/relationships/slide" Target="slides/slide238.xml"/><Relationship Id="rId264" Type="http://schemas.microsoft.com/office/2015/10/relationships/revisionInfo" Target="revisionInfo.xml"/><Relationship Id="rId17" Type="http://schemas.openxmlformats.org/officeDocument/2006/relationships/slide" Target="slides/slide12.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24" Type="http://schemas.openxmlformats.org/officeDocument/2006/relationships/slide" Target="slides/slide119.xml"/><Relationship Id="rId70" Type="http://schemas.openxmlformats.org/officeDocument/2006/relationships/slide" Target="slides/slide65.xml"/><Relationship Id="rId91" Type="http://schemas.openxmlformats.org/officeDocument/2006/relationships/slide" Target="slides/slide86.xml"/><Relationship Id="rId145" Type="http://schemas.openxmlformats.org/officeDocument/2006/relationships/slide" Target="slides/slide140.xml"/><Relationship Id="rId166" Type="http://schemas.openxmlformats.org/officeDocument/2006/relationships/slide" Target="slides/slide161.xml"/><Relationship Id="rId187" Type="http://schemas.openxmlformats.org/officeDocument/2006/relationships/slide" Target="slides/slide182.xml"/><Relationship Id="rId1" Type="http://schemas.openxmlformats.org/officeDocument/2006/relationships/customXml" Target="../customXml/item1.xml"/><Relationship Id="rId212" Type="http://schemas.openxmlformats.org/officeDocument/2006/relationships/slide" Target="slides/slide207.xml"/><Relationship Id="rId233" Type="http://schemas.openxmlformats.org/officeDocument/2006/relationships/slide" Target="slides/slide228.xml"/><Relationship Id="rId254" Type="http://schemas.openxmlformats.org/officeDocument/2006/relationships/font" Target="fonts/font4.fntdata"/><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60" Type="http://schemas.openxmlformats.org/officeDocument/2006/relationships/slide" Target="slides/slide55.xml"/><Relationship Id="rId81" Type="http://schemas.openxmlformats.org/officeDocument/2006/relationships/slide" Target="slides/slide76.xml"/><Relationship Id="rId135" Type="http://schemas.openxmlformats.org/officeDocument/2006/relationships/slide" Target="slides/slide130.xml"/><Relationship Id="rId156" Type="http://schemas.openxmlformats.org/officeDocument/2006/relationships/slide" Target="slides/slide151.xml"/><Relationship Id="rId177" Type="http://schemas.openxmlformats.org/officeDocument/2006/relationships/slide" Target="slides/slide172.xml"/><Relationship Id="rId198" Type="http://schemas.openxmlformats.org/officeDocument/2006/relationships/slide" Target="slides/slide193.xml"/><Relationship Id="rId202" Type="http://schemas.openxmlformats.org/officeDocument/2006/relationships/slide" Target="slides/slide197.xml"/><Relationship Id="rId223" Type="http://schemas.openxmlformats.org/officeDocument/2006/relationships/slide" Target="slides/slide218.xml"/><Relationship Id="rId244" Type="http://schemas.openxmlformats.org/officeDocument/2006/relationships/slide" Target="slides/slide239.xml"/><Relationship Id="rId18" Type="http://schemas.openxmlformats.org/officeDocument/2006/relationships/slide" Target="slides/slide13.xml"/><Relationship Id="rId39" Type="http://schemas.openxmlformats.org/officeDocument/2006/relationships/slide" Target="slides/slide34.xml"/><Relationship Id="rId50" Type="http://schemas.openxmlformats.org/officeDocument/2006/relationships/slide" Target="slides/slide45.xml"/><Relationship Id="rId104" Type="http://schemas.openxmlformats.org/officeDocument/2006/relationships/slide" Target="slides/slide99.xml"/><Relationship Id="rId125" Type="http://schemas.openxmlformats.org/officeDocument/2006/relationships/slide" Target="slides/slide120.xml"/><Relationship Id="rId146" Type="http://schemas.openxmlformats.org/officeDocument/2006/relationships/slide" Target="slides/slide141.xml"/><Relationship Id="rId167" Type="http://schemas.openxmlformats.org/officeDocument/2006/relationships/slide" Target="slides/slide162.xml"/><Relationship Id="rId188" Type="http://schemas.openxmlformats.org/officeDocument/2006/relationships/slide" Target="slides/slide183.xml"/><Relationship Id="rId71" Type="http://schemas.openxmlformats.org/officeDocument/2006/relationships/slide" Target="slides/slide66.xml"/><Relationship Id="rId92" Type="http://schemas.openxmlformats.org/officeDocument/2006/relationships/slide" Target="slides/slide87.xml"/><Relationship Id="rId213" Type="http://schemas.openxmlformats.org/officeDocument/2006/relationships/slide" Target="slides/slide208.xml"/><Relationship Id="rId234" Type="http://schemas.openxmlformats.org/officeDocument/2006/relationships/slide" Target="slides/slide229.xml"/><Relationship Id="rId2" Type="http://schemas.openxmlformats.org/officeDocument/2006/relationships/customXml" Target="../customXml/item2.xml"/><Relationship Id="rId29" Type="http://schemas.openxmlformats.org/officeDocument/2006/relationships/slide" Target="slides/slide24.xml"/><Relationship Id="rId255" Type="http://schemas.openxmlformats.org/officeDocument/2006/relationships/font" Target="fonts/font5.fntdata"/><Relationship Id="rId40" Type="http://schemas.openxmlformats.org/officeDocument/2006/relationships/slide" Target="slides/slide35.xml"/><Relationship Id="rId115" Type="http://schemas.openxmlformats.org/officeDocument/2006/relationships/slide" Target="slides/slide110.xml"/><Relationship Id="rId136" Type="http://schemas.openxmlformats.org/officeDocument/2006/relationships/slide" Target="slides/slide131.xml"/><Relationship Id="rId157" Type="http://schemas.openxmlformats.org/officeDocument/2006/relationships/slide" Target="slides/slide152.xml"/><Relationship Id="rId178" Type="http://schemas.openxmlformats.org/officeDocument/2006/relationships/slide" Target="slides/slide173.xml"/><Relationship Id="rId61" Type="http://schemas.openxmlformats.org/officeDocument/2006/relationships/slide" Target="slides/slide56.xml"/><Relationship Id="rId82" Type="http://schemas.openxmlformats.org/officeDocument/2006/relationships/slide" Target="slides/slide77.xml"/><Relationship Id="rId199" Type="http://schemas.openxmlformats.org/officeDocument/2006/relationships/slide" Target="slides/slide194.xml"/><Relationship Id="rId203" Type="http://schemas.openxmlformats.org/officeDocument/2006/relationships/slide" Target="slides/slide198.xml"/><Relationship Id="rId19" Type="http://schemas.openxmlformats.org/officeDocument/2006/relationships/slide" Target="slides/slide14.xml"/><Relationship Id="rId224" Type="http://schemas.openxmlformats.org/officeDocument/2006/relationships/slide" Target="slides/slide219.xml"/><Relationship Id="rId245" Type="http://schemas.openxmlformats.org/officeDocument/2006/relationships/slide" Target="slides/slide240.xml"/><Relationship Id="rId30" Type="http://schemas.openxmlformats.org/officeDocument/2006/relationships/slide" Target="slides/slide25.xml"/><Relationship Id="rId105" Type="http://schemas.openxmlformats.org/officeDocument/2006/relationships/slide" Target="slides/slide100.xml"/><Relationship Id="rId126" Type="http://schemas.openxmlformats.org/officeDocument/2006/relationships/slide" Target="slides/slide121.xml"/><Relationship Id="rId147" Type="http://schemas.openxmlformats.org/officeDocument/2006/relationships/slide" Target="slides/slide142.xml"/><Relationship Id="rId168" Type="http://schemas.openxmlformats.org/officeDocument/2006/relationships/slide" Target="slides/slide16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189" Type="http://schemas.openxmlformats.org/officeDocument/2006/relationships/slide" Target="slides/slide184.xml"/><Relationship Id="rId3" Type="http://schemas.openxmlformats.org/officeDocument/2006/relationships/customXml" Target="../customXml/item3.xml"/><Relationship Id="rId214" Type="http://schemas.openxmlformats.org/officeDocument/2006/relationships/slide" Target="slides/slide209.xml"/><Relationship Id="rId235" Type="http://schemas.openxmlformats.org/officeDocument/2006/relationships/slide" Target="slides/slide230.xml"/><Relationship Id="rId256" Type="http://schemas.openxmlformats.org/officeDocument/2006/relationships/font" Target="fonts/font6.fntdata"/><Relationship Id="rId116" Type="http://schemas.openxmlformats.org/officeDocument/2006/relationships/slide" Target="slides/slide111.xml"/><Relationship Id="rId137" Type="http://schemas.openxmlformats.org/officeDocument/2006/relationships/slide" Target="slides/slide132.xml"/><Relationship Id="rId158" Type="http://schemas.openxmlformats.org/officeDocument/2006/relationships/slide" Target="slides/slide153.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179" Type="http://schemas.openxmlformats.org/officeDocument/2006/relationships/slide" Target="slides/slide174.xml"/><Relationship Id="rId190" Type="http://schemas.openxmlformats.org/officeDocument/2006/relationships/slide" Target="slides/slide185.xml"/><Relationship Id="rId204" Type="http://schemas.openxmlformats.org/officeDocument/2006/relationships/slide" Target="slides/slide199.xml"/><Relationship Id="rId225" Type="http://schemas.openxmlformats.org/officeDocument/2006/relationships/slide" Target="slides/slide220.xml"/><Relationship Id="rId246" Type="http://schemas.openxmlformats.org/officeDocument/2006/relationships/slide" Target="slides/slide241.xml"/><Relationship Id="rId106" Type="http://schemas.openxmlformats.org/officeDocument/2006/relationships/slide" Target="slides/slide101.xml"/><Relationship Id="rId127" Type="http://schemas.openxmlformats.org/officeDocument/2006/relationships/slide" Target="slides/slide122.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94" Type="http://schemas.openxmlformats.org/officeDocument/2006/relationships/slide" Target="slides/slide89.xml"/><Relationship Id="rId148" Type="http://schemas.openxmlformats.org/officeDocument/2006/relationships/slide" Target="slides/slide143.xml"/><Relationship Id="rId169" Type="http://schemas.openxmlformats.org/officeDocument/2006/relationships/slide" Target="slides/slide164.xml"/><Relationship Id="rId4" Type="http://schemas.openxmlformats.org/officeDocument/2006/relationships/slideMaster" Target="slideMasters/slideMaster1.xml"/><Relationship Id="rId180" Type="http://schemas.openxmlformats.org/officeDocument/2006/relationships/slide" Target="slides/slide175.xml"/><Relationship Id="rId215" Type="http://schemas.openxmlformats.org/officeDocument/2006/relationships/slide" Target="slides/slide210.xml"/><Relationship Id="rId236" Type="http://schemas.openxmlformats.org/officeDocument/2006/relationships/slide" Target="slides/slide231.xml"/><Relationship Id="rId257" Type="http://schemas.openxmlformats.org/officeDocument/2006/relationships/font" Target="fonts/font7.fntdata"/><Relationship Id="rId42" Type="http://schemas.openxmlformats.org/officeDocument/2006/relationships/slide" Target="slides/slide37.xml"/><Relationship Id="rId84" Type="http://schemas.openxmlformats.org/officeDocument/2006/relationships/slide" Target="slides/slide79.xml"/><Relationship Id="rId138" Type="http://schemas.openxmlformats.org/officeDocument/2006/relationships/slide" Target="slides/slide13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an Guerrero" userId="1f3c2090-23d4-4586-97db-579ffc9c77e2" providerId="ADAL" clId="{8D3AC775-C745-4A87-A44C-CC7FFEBAE6BD}"/>
    <pc:docChg chg="addSld modSld sldOrd">
      <pc:chgData name="Juan Guerrero" userId="1f3c2090-23d4-4586-97db-579ffc9c77e2" providerId="ADAL" clId="{8D3AC775-C745-4A87-A44C-CC7FFEBAE6BD}" dt="2023-11-16T16:07:00.354" v="46"/>
      <pc:docMkLst>
        <pc:docMk/>
      </pc:docMkLst>
      <pc:sldChg chg="modSp add mod ord">
        <pc:chgData name="Juan Guerrero" userId="1f3c2090-23d4-4586-97db-579ffc9c77e2" providerId="ADAL" clId="{8D3AC775-C745-4A87-A44C-CC7FFEBAE6BD}" dt="2023-11-16T16:05:37.345" v="38"/>
        <pc:sldMkLst>
          <pc:docMk/>
          <pc:sldMk cId="0" sldId="394"/>
        </pc:sldMkLst>
        <pc:spChg chg="mod">
          <ac:chgData name="Juan Guerrero" userId="1f3c2090-23d4-4586-97db-579ffc9c77e2" providerId="ADAL" clId="{8D3AC775-C745-4A87-A44C-CC7FFEBAE6BD}" dt="2023-11-16T16:05:34.565" v="36" actId="20577"/>
          <ac:spMkLst>
            <pc:docMk/>
            <pc:sldMk cId="0" sldId="394"/>
            <ac:spMk id="2" creationId="{00000000-0000-0000-0000-000000000000}"/>
          </ac:spMkLst>
        </pc:spChg>
        <pc:spChg chg="mod">
          <ac:chgData name="Juan Guerrero" userId="1f3c2090-23d4-4586-97db-579ffc9c77e2" providerId="ADAL" clId="{8D3AC775-C745-4A87-A44C-CC7FFEBAE6BD}" dt="2023-11-16T16:05:25.047" v="3" actId="20577"/>
          <ac:spMkLst>
            <pc:docMk/>
            <pc:sldMk cId="0" sldId="394"/>
            <ac:spMk id="10" creationId="{2C1C1084-3580-3A1B-C1A6-07237DD88BD8}"/>
          </ac:spMkLst>
        </pc:spChg>
      </pc:sldChg>
      <pc:sldChg chg="add">
        <pc:chgData name="Juan Guerrero" userId="1f3c2090-23d4-4586-97db-579ffc9c77e2" providerId="ADAL" clId="{8D3AC775-C745-4A87-A44C-CC7FFEBAE6BD}" dt="2023-11-16T16:05:52.004" v="39"/>
        <pc:sldMkLst>
          <pc:docMk/>
          <pc:sldMk cId="0" sldId="395"/>
        </pc:sldMkLst>
      </pc:sldChg>
      <pc:sldChg chg="add">
        <pc:chgData name="Juan Guerrero" userId="1f3c2090-23d4-4586-97db-579ffc9c77e2" providerId="ADAL" clId="{8D3AC775-C745-4A87-A44C-CC7FFEBAE6BD}" dt="2023-11-16T16:05:52.004" v="39"/>
        <pc:sldMkLst>
          <pc:docMk/>
          <pc:sldMk cId="0" sldId="396"/>
        </pc:sldMkLst>
      </pc:sldChg>
      <pc:sldChg chg="add">
        <pc:chgData name="Juan Guerrero" userId="1f3c2090-23d4-4586-97db-579ffc9c77e2" providerId="ADAL" clId="{8D3AC775-C745-4A87-A44C-CC7FFEBAE6BD}" dt="2023-11-16T16:05:52.004" v="39"/>
        <pc:sldMkLst>
          <pc:docMk/>
          <pc:sldMk cId="0" sldId="397"/>
        </pc:sldMkLst>
      </pc:sldChg>
      <pc:sldChg chg="add">
        <pc:chgData name="Juan Guerrero" userId="1f3c2090-23d4-4586-97db-579ffc9c77e2" providerId="ADAL" clId="{8D3AC775-C745-4A87-A44C-CC7FFEBAE6BD}" dt="2023-11-16T16:05:52.004" v="39"/>
        <pc:sldMkLst>
          <pc:docMk/>
          <pc:sldMk cId="0" sldId="398"/>
        </pc:sldMkLst>
      </pc:sldChg>
      <pc:sldChg chg="add">
        <pc:chgData name="Juan Guerrero" userId="1f3c2090-23d4-4586-97db-579ffc9c77e2" providerId="ADAL" clId="{8D3AC775-C745-4A87-A44C-CC7FFEBAE6BD}" dt="2023-11-16T16:05:52.004" v="39"/>
        <pc:sldMkLst>
          <pc:docMk/>
          <pc:sldMk cId="2416924261" sldId="399"/>
        </pc:sldMkLst>
      </pc:sldChg>
      <pc:sldChg chg="add">
        <pc:chgData name="Juan Guerrero" userId="1f3c2090-23d4-4586-97db-579ffc9c77e2" providerId="ADAL" clId="{8D3AC775-C745-4A87-A44C-CC7FFEBAE6BD}" dt="2023-11-16T16:05:52.004" v="39"/>
        <pc:sldMkLst>
          <pc:docMk/>
          <pc:sldMk cId="0" sldId="400"/>
        </pc:sldMkLst>
      </pc:sldChg>
      <pc:sldChg chg="add">
        <pc:chgData name="Juan Guerrero" userId="1f3c2090-23d4-4586-97db-579ffc9c77e2" providerId="ADAL" clId="{8D3AC775-C745-4A87-A44C-CC7FFEBAE6BD}" dt="2023-11-16T16:05:52.004" v="39"/>
        <pc:sldMkLst>
          <pc:docMk/>
          <pc:sldMk cId="0" sldId="401"/>
        </pc:sldMkLst>
      </pc:sldChg>
      <pc:sldChg chg="add">
        <pc:chgData name="Juan Guerrero" userId="1f3c2090-23d4-4586-97db-579ffc9c77e2" providerId="ADAL" clId="{8D3AC775-C745-4A87-A44C-CC7FFEBAE6BD}" dt="2023-11-16T16:05:52.004" v="39"/>
        <pc:sldMkLst>
          <pc:docMk/>
          <pc:sldMk cId="0" sldId="402"/>
        </pc:sldMkLst>
      </pc:sldChg>
      <pc:sldChg chg="add">
        <pc:chgData name="Juan Guerrero" userId="1f3c2090-23d4-4586-97db-579ffc9c77e2" providerId="ADAL" clId="{8D3AC775-C745-4A87-A44C-CC7FFEBAE6BD}" dt="2023-11-16T16:05:52.004" v="39"/>
        <pc:sldMkLst>
          <pc:docMk/>
          <pc:sldMk cId="0" sldId="403"/>
        </pc:sldMkLst>
      </pc:sldChg>
      <pc:sldChg chg="add">
        <pc:chgData name="Juan Guerrero" userId="1f3c2090-23d4-4586-97db-579ffc9c77e2" providerId="ADAL" clId="{8D3AC775-C745-4A87-A44C-CC7FFEBAE6BD}" dt="2023-11-16T16:05:52.004" v="39"/>
        <pc:sldMkLst>
          <pc:docMk/>
          <pc:sldMk cId="0" sldId="404"/>
        </pc:sldMkLst>
      </pc:sldChg>
      <pc:sldChg chg="add">
        <pc:chgData name="Juan Guerrero" userId="1f3c2090-23d4-4586-97db-579ffc9c77e2" providerId="ADAL" clId="{8D3AC775-C745-4A87-A44C-CC7FFEBAE6BD}" dt="2023-11-16T16:05:52.004" v="39"/>
        <pc:sldMkLst>
          <pc:docMk/>
          <pc:sldMk cId="0" sldId="405"/>
        </pc:sldMkLst>
      </pc:sldChg>
      <pc:sldChg chg="add">
        <pc:chgData name="Juan Guerrero" userId="1f3c2090-23d4-4586-97db-579ffc9c77e2" providerId="ADAL" clId="{8D3AC775-C745-4A87-A44C-CC7FFEBAE6BD}" dt="2023-11-16T16:05:52.004" v="39"/>
        <pc:sldMkLst>
          <pc:docMk/>
          <pc:sldMk cId="0" sldId="406"/>
        </pc:sldMkLst>
      </pc:sldChg>
      <pc:sldChg chg="add">
        <pc:chgData name="Juan Guerrero" userId="1f3c2090-23d4-4586-97db-579ffc9c77e2" providerId="ADAL" clId="{8D3AC775-C745-4A87-A44C-CC7FFEBAE6BD}" dt="2023-11-16T16:05:52.004" v="39"/>
        <pc:sldMkLst>
          <pc:docMk/>
          <pc:sldMk cId="0" sldId="407"/>
        </pc:sldMkLst>
      </pc:sldChg>
      <pc:sldChg chg="add">
        <pc:chgData name="Juan Guerrero" userId="1f3c2090-23d4-4586-97db-579ffc9c77e2" providerId="ADAL" clId="{8D3AC775-C745-4A87-A44C-CC7FFEBAE6BD}" dt="2023-11-16T16:05:52.004" v="39"/>
        <pc:sldMkLst>
          <pc:docMk/>
          <pc:sldMk cId="0" sldId="408"/>
        </pc:sldMkLst>
      </pc:sldChg>
      <pc:sldChg chg="add">
        <pc:chgData name="Juan Guerrero" userId="1f3c2090-23d4-4586-97db-579ffc9c77e2" providerId="ADAL" clId="{8D3AC775-C745-4A87-A44C-CC7FFEBAE6BD}" dt="2023-11-16T16:05:52.004" v="39"/>
        <pc:sldMkLst>
          <pc:docMk/>
          <pc:sldMk cId="0" sldId="409"/>
        </pc:sldMkLst>
      </pc:sldChg>
      <pc:sldChg chg="add">
        <pc:chgData name="Juan Guerrero" userId="1f3c2090-23d4-4586-97db-579ffc9c77e2" providerId="ADAL" clId="{8D3AC775-C745-4A87-A44C-CC7FFEBAE6BD}" dt="2023-11-16T16:05:52.004" v="39"/>
        <pc:sldMkLst>
          <pc:docMk/>
          <pc:sldMk cId="0" sldId="410"/>
        </pc:sldMkLst>
      </pc:sldChg>
      <pc:sldChg chg="add">
        <pc:chgData name="Juan Guerrero" userId="1f3c2090-23d4-4586-97db-579ffc9c77e2" providerId="ADAL" clId="{8D3AC775-C745-4A87-A44C-CC7FFEBAE6BD}" dt="2023-11-16T16:05:52.004" v="39"/>
        <pc:sldMkLst>
          <pc:docMk/>
          <pc:sldMk cId="0" sldId="411"/>
        </pc:sldMkLst>
      </pc:sldChg>
      <pc:sldChg chg="add">
        <pc:chgData name="Juan Guerrero" userId="1f3c2090-23d4-4586-97db-579ffc9c77e2" providerId="ADAL" clId="{8D3AC775-C745-4A87-A44C-CC7FFEBAE6BD}" dt="2023-11-16T16:05:52.004" v="39"/>
        <pc:sldMkLst>
          <pc:docMk/>
          <pc:sldMk cId="0" sldId="412"/>
        </pc:sldMkLst>
      </pc:sldChg>
      <pc:sldChg chg="add">
        <pc:chgData name="Juan Guerrero" userId="1f3c2090-23d4-4586-97db-579ffc9c77e2" providerId="ADAL" clId="{8D3AC775-C745-4A87-A44C-CC7FFEBAE6BD}" dt="2023-11-16T16:05:52.004" v="39"/>
        <pc:sldMkLst>
          <pc:docMk/>
          <pc:sldMk cId="0" sldId="413"/>
        </pc:sldMkLst>
      </pc:sldChg>
      <pc:sldChg chg="add">
        <pc:chgData name="Juan Guerrero" userId="1f3c2090-23d4-4586-97db-579ffc9c77e2" providerId="ADAL" clId="{8D3AC775-C745-4A87-A44C-CC7FFEBAE6BD}" dt="2023-11-16T16:05:52.004" v="39"/>
        <pc:sldMkLst>
          <pc:docMk/>
          <pc:sldMk cId="0" sldId="414"/>
        </pc:sldMkLst>
      </pc:sldChg>
      <pc:sldChg chg="add">
        <pc:chgData name="Juan Guerrero" userId="1f3c2090-23d4-4586-97db-579ffc9c77e2" providerId="ADAL" clId="{8D3AC775-C745-4A87-A44C-CC7FFEBAE6BD}" dt="2023-11-16T16:06:00.103" v="40"/>
        <pc:sldMkLst>
          <pc:docMk/>
          <pc:sldMk cId="0" sldId="415"/>
        </pc:sldMkLst>
      </pc:sldChg>
      <pc:sldChg chg="add">
        <pc:chgData name="Juan Guerrero" userId="1f3c2090-23d4-4586-97db-579ffc9c77e2" providerId="ADAL" clId="{8D3AC775-C745-4A87-A44C-CC7FFEBAE6BD}" dt="2023-11-16T16:06:00.103" v="40"/>
        <pc:sldMkLst>
          <pc:docMk/>
          <pc:sldMk cId="0" sldId="416"/>
        </pc:sldMkLst>
      </pc:sldChg>
      <pc:sldChg chg="add">
        <pc:chgData name="Juan Guerrero" userId="1f3c2090-23d4-4586-97db-579ffc9c77e2" providerId="ADAL" clId="{8D3AC775-C745-4A87-A44C-CC7FFEBAE6BD}" dt="2023-11-16T16:06:00.103" v="40"/>
        <pc:sldMkLst>
          <pc:docMk/>
          <pc:sldMk cId="0" sldId="417"/>
        </pc:sldMkLst>
      </pc:sldChg>
      <pc:sldChg chg="add">
        <pc:chgData name="Juan Guerrero" userId="1f3c2090-23d4-4586-97db-579ffc9c77e2" providerId="ADAL" clId="{8D3AC775-C745-4A87-A44C-CC7FFEBAE6BD}" dt="2023-11-16T16:06:00.103" v="40"/>
        <pc:sldMkLst>
          <pc:docMk/>
          <pc:sldMk cId="0" sldId="418"/>
        </pc:sldMkLst>
      </pc:sldChg>
      <pc:sldChg chg="add">
        <pc:chgData name="Juan Guerrero" userId="1f3c2090-23d4-4586-97db-579ffc9c77e2" providerId="ADAL" clId="{8D3AC775-C745-4A87-A44C-CC7FFEBAE6BD}" dt="2023-11-16T16:06:00.103" v="40"/>
        <pc:sldMkLst>
          <pc:docMk/>
          <pc:sldMk cId="0" sldId="419"/>
        </pc:sldMkLst>
      </pc:sldChg>
      <pc:sldChg chg="add">
        <pc:chgData name="Juan Guerrero" userId="1f3c2090-23d4-4586-97db-579ffc9c77e2" providerId="ADAL" clId="{8D3AC775-C745-4A87-A44C-CC7FFEBAE6BD}" dt="2023-11-16T16:06:00.103" v="40"/>
        <pc:sldMkLst>
          <pc:docMk/>
          <pc:sldMk cId="0" sldId="420"/>
        </pc:sldMkLst>
      </pc:sldChg>
      <pc:sldChg chg="add">
        <pc:chgData name="Juan Guerrero" userId="1f3c2090-23d4-4586-97db-579ffc9c77e2" providerId="ADAL" clId="{8D3AC775-C745-4A87-A44C-CC7FFEBAE6BD}" dt="2023-11-16T16:06:00.103" v="40"/>
        <pc:sldMkLst>
          <pc:docMk/>
          <pc:sldMk cId="0" sldId="421"/>
        </pc:sldMkLst>
      </pc:sldChg>
      <pc:sldChg chg="add">
        <pc:chgData name="Juan Guerrero" userId="1f3c2090-23d4-4586-97db-579ffc9c77e2" providerId="ADAL" clId="{8D3AC775-C745-4A87-A44C-CC7FFEBAE6BD}" dt="2023-11-16T16:06:00.103" v="40"/>
        <pc:sldMkLst>
          <pc:docMk/>
          <pc:sldMk cId="0" sldId="422"/>
        </pc:sldMkLst>
      </pc:sldChg>
      <pc:sldChg chg="add">
        <pc:chgData name="Juan Guerrero" userId="1f3c2090-23d4-4586-97db-579ffc9c77e2" providerId="ADAL" clId="{8D3AC775-C745-4A87-A44C-CC7FFEBAE6BD}" dt="2023-11-16T16:06:00.103" v="40"/>
        <pc:sldMkLst>
          <pc:docMk/>
          <pc:sldMk cId="0" sldId="423"/>
        </pc:sldMkLst>
      </pc:sldChg>
      <pc:sldChg chg="add">
        <pc:chgData name="Juan Guerrero" userId="1f3c2090-23d4-4586-97db-579ffc9c77e2" providerId="ADAL" clId="{8D3AC775-C745-4A87-A44C-CC7FFEBAE6BD}" dt="2023-11-16T16:06:00.103" v="40"/>
        <pc:sldMkLst>
          <pc:docMk/>
          <pc:sldMk cId="0" sldId="424"/>
        </pc:sldMkLst>
      </pc:sldChg>
      <pc:sldChg chg="add">
        <pc:chgData name="Juan Guerrero" userId="1f3c2090-23d4-4586-97db-579ffc9c77e2" providerId="ADAL" clId="{8D3AC775-C745-4A87-A44C-CC7FFEBAE6BD}" dt="2023-11-16T16:06:00.103" v="40"/>
        <pc:sldMkLst>
          <pc:docMk/>
          <pc:sldMk cId="0" sldId="425"/>
        </pc:sldMkLst>
      </pc:sldChg>
      <pc:sldChg chg="add">
        <pc:chgData name="Juan Guerrero" userId="1f3c2090-23d4-4586-97db-579ffc9c77e2" providerId="ADAL" clId="{8D3AC775-C745-4A87-A44C-CC7FFEBAE6BD}" dt="2023-11-16T16:06:00.103" v="40"/>
        <pc:sldMkLst>
          <pc:docMk/>
          <pc:sldMk cId="0" sldId="426"/>
        </pc:sldMkLst>
      </pc:sldChg>
      <pc:sldChg chg="add">
        <pc:chgData name="Juan Guerrero" userId="1f3c2090-23d4-4586-97db-579ffc9c77e2" providerId="ADAL" clId="{8D3AC775-C745-4A87-A44C-CC7FFEBAE6BD}" dt="2023-11-16T16:06:00.103" v="40"/>
        <pc:sldMkLst>
          <pc:docMk/>
          <pc:sldMk cId="0" sldId="427"/>
        </pc:sldMkLst>
      </pc:sldChg>
      <pc:sldChg chg="add">
        <pc:chgData name="Juan Guerrero" userId="1f3c2090-23d4-4586-97db-579ffc9c77e2" providerId="ADAL" clId="{8D3AC775-C745-4A87-A44C-CC7FFEBAE6BD}" dt="2023-11-16T16:06:00.103" v="40"/>
        <pc:sldMkLst>
          <pc:docMk/>
          <pc:sldMk cId="0" sldId="428"/>
        </pc:sldMkLst>
      </pc:sldChg>
      <pc:sldChg chg="add">
        <pc:chgData name="Juan Guerrero" userId="1f3c2090-23d4-4586-97db-579ffc9c77e2" providerId="ADAL" clId="{8D3AC775-C745-4A87-A44C-CC7FFEBAE6BD}" dt="2023-11-16T16:06:00.103" v="40"/>
        <pc:sldMkLst>
          <pc:docMk/>
          <pc:sldMk cId="0" sldId="429"/>
        </pc:sldMkLst>
      </pc:sldChg>
      <pc:sldChg chg="add">
        <pc:chgData name="Juan Guerrero" userId="1f3c2090-23d4-4586-97db-579ffc9c77e2" providerId="ADAL" clId="{8D3AC775-C745-4A87-A44C-CC7FFEBAE6BD}" dt="2023-11-16T16:06:00.103" v="40"/>
        <pc:sldMkLst>
          <pc:docMk/>
          <pc:sldMk cId="0" sldId="430"/>
        </pc:sldMkLst>
      </pc:sldChg>
      <pc:sldChg chg="add">
        <pc:chgData name="Juan Guerrero" userId="1f3c2090-23d4-4586-97db-579ffc9c77e2" providerId="ADAL" clId="{8D3AC775-C745-4A87-A44C-CC7FFEBAE6BD}" dt="2023-11-16T16:06:00.103" v="40"/>
        <pc:sldMkLst>
          <pc:docMk/>
          <pc:sldMk cId="0" sldId="431"/>
        </pc:sldMkLst>
      </pc:sldChg>
      <pc:sldChg chg="add">
        <pc:chgData name="Juan Guerrero" userId="1f3c2090-23d4-4586-97db-579ffc9c77e2" providerId="ADAL" clId="{8D3AC775-C745-4A87-A44C-CC7FFEBAE6BD}" dt="2023-11-16T16:06:00.103" v="40"/>
        <pc:sldMkLst>
          <pc:docMk/>
          <pc:sldMk cId="0" sldId="432"/>
        </pc:sldMkLst>
      </pc:sldChg>
      <pc:sldChg chg="add">
        <pc:chgData name="Juan Guerrero" userId="1f3c2090-23d4-4586-97db-579ffc9c77e2" providerId="ADAL" clId="{8D3AC775-C745-4A87-A44C-CC7FFEBAE6BD}" dt="2023-11-16T16:06:09.038" v="41"/>
        <pc:sldMkLst>
          <pc:docMk/>
          <pc:sldMk cId="0" sldId="433"/>
        </pc:sldMkLst>
      </pc:sldChg>
      <pc:sldChg chg="add">
        <pc:chgData name="Juan Guerrero" userId="1f3c2090-23d4-4586-97db-579ffc9c77e2" providerId="ADAL" clId="{8D3AC775-C745-4A87-A44C-CC7FFEBAE6BD}" dt="2023-11-16T16:06:09.038" v="41"/>
        <pc:sldMkLst>
          <pc:docMk/>
          <pc:sldMk cId="0" sldId="434"/>
        </pc:sldMkLst>
      </pc:sldChg>
      <pc:sldChg chg="add">
        <pc:chgData name="Juan Guerrero" userId="1f3c2090-23d4-4586-97db-579ffc9c77e2" providerId="ADAL" clId="{8D3AC775-C745-4A87-A44C-CC7FFEBAE6BD}" dt="2023-11-16T16:06:09.038" v="41"/>
        <pc:sldMkLst>
          <pc:docMk/>
          <pc:sldMk cId="0" sldId="435"/>
        </pc:sldMkLst>
      </pc:sldChg>
      <pc:sldChg chg="add">
        <pc:chgData name="Juan Guerrero" userId="1f3c2090-23d4-4586-97db-579ffc9c77e2" providerId="ADAL" clId="{8D3AC775-C745-4A87-A44C-CC7FFEBAE6BD}" dt="2023-11-16T16:06:09.038" v="41"/>
        <pc:sldMkLst>
          <pc:docMk/>
          <pc:sldMk cId="0" sldId="436"/>
        </pc:sldMkLst>
      </pc:sldChg>
      <pc:sldChg chg="add">
        <pc:chgData name="Juan Guerrero" userId="1f3c2090-23d4-4586-97db-579ffc9c77e2" providerId="ADAL" clId="{8D3AC775-C745-4A87-A44C-CC7FFEBAE6BD}" dt="2023-11-16T16:06:09.038" v="41"/>
        <pc:sldMkLst>
          <pc:docMk/>
          <pc:sldMk cId="0" sldId="437"/>
        </pc:sldMkLst>
      </pc:sldChg>
      <pc:sldChg chg="add">
        <pc:chgData name="Juan Guerrero" userId="1f3c2090-23d4-4586-97db-579ffc9c77e2" providerId="ADAL" clId="{8D3AC775-C745-4A87-A44C-CC7FFEBAE6BD}" dt="2023-11-16T16:06:09.038" v="41"/>
        <pc:sldMkLst>
          <pc:docMk/>
          <pc:sldMk cId="0" sldId="438"/>
        </pc:sldMkLst>
      </pc:sldChg>
      <pc:sldChg chg="add">
        <pc:chgData name="Juan Guerrero" userId="1f3c2090-23d4-4586-97db-579ffc9c77e2" providerId="ADAL" clId="{8D3AC775-C745-4A87-A44C-CC7FFEBAE6BD}" dt="2023-11-16T16:06:09.038" v="41"/>
        <pc:sldMkLst>
          <pc:docMk/>
          <pc:sldMk cId="0" sldId="439"/>
        </pc:sldMkLst>
      </pc:sldChg>
      <pc:sldChg chg="add">
        <pc:chgData name="Juan Guerrero" userId="1f3c2090-23d4-4586-97db-579ffc9c77e2" providerId="ADAL" clId="{8D3AC775-C745-4A87-A44C-CC7FFEBAE6BD}" dt="2023-11-16T16:06:09.038" v="41"/>
        <pc:sldMkLst>
          <pc:docMk/>
          <pc:sldMk cId="0" sldId="440"/>
        </pc:sldMkLst>
      </pc:sldChg>
      <pc:sldChg chg="add">
        <pc:chgData name="Juan Guerrero" userId="1f3c2090-23d4-4586-97db-579ffc9c77e2" providerId="ADAL" clId="{8D3AC775-C745-4A87-A44C-CC7FFEBAE6BD}" dt="2023-11-16T16:06:09.038" v="41"/>
        <pc:sldMkLst>
          <pc:docMk/>
          <pc:sldMk cId="0" sldId="441"/>
        </pc:sldMkLst>
      </pc:sldChg>
      <pc:sldChg chg="add">
        <pc:chgData name="Juan Guerrero" userId="1f3c2090-23d4-4586-97db-579ffc9c77e2" providerId="ADAL" clId="{8D3AC775-C745-4A87-A44C-CC7FFEBAE6BD}" dt="2023-11-16T16:06:09.038" v="41"/>
        <pc:sldMkLst>
          <pc:docMk/>
          <pc:sldMk cId="0" sldId="442"/>
        </pc:sldMkLst>
      </pc:sldChg>
      <pc:sldChg chg="add">
        <pc:chgData name="Juan Guerrero" userId="1f3c2090-23d4-4586-97db-579ffc9c77e2" providerId="ADAL" clId="{8D3AC775-C745-4A87-A44C-CC7FFEBAE6BD}" dt="2023-11-16T16:06:09.038" v="41"/>
        <pc:sldMkLst>
          <pc:docMk/>
          <pc:sldMk cId="0" sldId="443"/>
        </pc:sldMkLst>
      </pc:sldChg>
      <pc:sldChg chg="add">
        <pc:chgData name="Juan Guerrero" userId="1f3c2090-23d4-4586-97db-579ffc9c77e2" providerId="ADAL" clId="{8D3AC775-C745-4A87-A44C-CC7FFEBAE6BD}" dt="2023-11-16T16:06:09.038" v="41"/>
        <pc:sldMkLst>
          <pc:docMk/>
          <pc:sldMk cId="0" sldId="444"/>
        </pc:sldMkLst>
      </pc:sldChg>
      <pc:sldChg chg="add">
        <pc:chgData name="Juan Guerrero" userId="1f3c2090-23d4-4586-97db-579ffc9c77e2" providerId="ADAL" clId="{8D3AC775-C745-4A87-A44C-CC7FFEBAE6BD}" dt="2023-11-16T16:06:09.038" v="41"/>
        <pc:sldMkLst>
          <pc:docMk/>
          <pc:sldMk cId="0" sldId="445"/>
        </pc:sldMkLst>
      </pc:sldChg>
      <pc:sldChg chg="add">
        <pc:chgData name="Juan Guerrero" userId="1f3c2090-23d4-4586-97db-579ffc9c77e2" providerId="ADAL" clId="{8D3AC775-C745-4A87-A44C-CC7FFEBAE6BD}" dt="2023-11-16T16:06:09.038" v="41"/>
        <pc:sldMkLst>
          <pc:docMk/>
          <pc:sldMk cId="0" sldId="446"/>
        </pc:sldMkLst>
      </pc:sldChg>
      <pc:sldChg chg="add">
        <pc:chgData name="Juan Guerrero" userId="1f3c2090-23d4-4586-97db-579ffc9c77e2" providerId="ADAL" clId="{8D3AC775-C745-4A87-A44C-CC7FFEBAE6BD}" dt="2023-11-16T16:06:09.038" v="41"/>
        <pc:sldMkLst>
          <pc:docMk/>
          <pc:sldMk cId="0" sldId="447"/>
        </pc:sldMkLst>
      </pc:sldChg>
      <pc:sldChg chg="add">
        <pc:chgData name="Juan Guerrero" userId="1f3c2090-23d4-4586-97db-579ffc9c77e2" providerId="ADAL" clId="{8D3AC775-C745-4A87-A44C-CC7FFEBAE6BD}" dt="2023-11-16T16:06:09.038" v="41"/>
        <pc:sldMkLst>
          <pc:docMk/>
          <pc:sldMk cId="0" sldId="448"/>
        </pc:sldMkLst>
      </pc:sldChg>
      <pc:sldChg chg="add">
        <pc:chgData name="Juan Guerrero" userId="1f3c2090-23d4-4586-97db-579ffc9c77e2" providerId="ADAL" clId="{8D3AC775-C745-4A87-A44C-CC7FFEBAE6BD}" dt="2023-11-16T16:06:09.038" v="41"/>
        <pc:sldMkLst>
          <pc:docMk/>
          <pc:sldMk cId="0" sldId="449"/>
        </pc:sldMkLst>
      </pc:sldChg>
      <pc:sldChg chg="add">
        <pc:chgData name="Juan Guerrero" userId="1f3c2090-23d4-4586-97db-579ffc9c77e2" providerId="ADAL" clId="{8D3AC775-C745-4A87-A44C-CC7FFEBAE6BD}" dt="2023-11-16T16:06:09.038" v="41"/>
        <pc:sldMkLst>
          <pc:docMk/>
          <pc:sldMk cId="0" sldId="450"/>
        </pc:sldMkLst>
      </pc:sldChg>
      <pc:sldChg chg="add">
        <pc:chgData name="Juan Guerrero" userId="1f3c2090-23d4-4586-97db-579ffc9c77e2" providerId="ADAL" clId="{8D3AC775-C745-4A87-A44C-CC7FFEBAE6BD}" dt="2023-11-16T16:06:09.038" v="41"/>
        <pc:sldMkLst>
          <pc:docMk/>
          <pc:sldMk cId="0" sldId="451"/>
        </pc:sldMkLst>
      </pc:sldChg>
      <pc:sldChg chg="add">
        <pc:chgData name="Juan Guerrero" userId="1f3c2090-23d4-4586-97db-579ffc9c77e2" providerId="ADAL" clId="{8D3AC775-C745-4A87-A44C-CC7FFEBAE6BD}" dt="2023-11-16T16:06:09.038" v="41"/>
        <pc:sldMkLst>
          <pc:docMk/>
          <pc:sldMk cId="0" sldId="452"/>
        </pc:sldMkLst>
      </pc:sldChg>
      <pc:sldChg chg="add">
        <pc:chgData name="Juan Guerrero" userId="1f3c2090-23d4-4586-97db-579ffc9c77e2" providerId="ADAL" clId="{8D3AC775-C745-4A87-A44C-CC7FFEBAE6BD}" dt="2023-11-16T16:06:09.038" v="41"/>
        <pc:sldMkLst>
          <pc:docMk/>
          <pc:sldMk cId="0" sldId="453"/>
        </pc:sldMkLst>
      </pc:sldChg>
      <pc:sldChg chg="add">
        <pc:chgData name="Juan Guerrero" userId="1f3c2090-23d4-4586-97db-579ffc9c77e2" providerId="ADAL" clId="{8D3AC775-C745-4A87-A44C-CC7FFEBAE6BD}" dt="2023-11-16T16:06:09.038" v="41"/>
        <pc:sldMkLst>
          <pc:docMk/>
          <pc:sldMk cId="0" sldId="454"/>
        </pc:sldMkLst>
      </pc:sldChg>
      <pc:sldChg chg="add">
        <pc:chgData name="Juan Guerrero" userId="1f3c2090-23d4-4586-97db-579ffc9c77e2" providerId="ADAL" clId="{8D3AC775-C745-4A87-A44C-CC7FFEBAE6BD}" dt="2023-11-16T16:06:09.038" v="41"/>
        <pc:sldMkLst>
          <pc:docMk/>
          <pc:sldMk cId="0" sldId="455"/>
        </pc:sldMkLst>
      </pc:sldChg>
      <pc:sldChg chg="add">
        <pc:chgData name="Juan Guerrero" userId="1f3c2090-23d4-4586-97db-579ffc9c77e2" providerId="ADAL" clId="{8D3AC775-C745-4A87-A44C-CC7FFEBAE6BD}" dt="2023-11-16T16:06:09.038" v="41"/>
        <pc:sldMkLst>
          <pc:docMk/>
          <pc:sldMk cId="0" sldId="456"/>
        </pc:sldMkLst>
      </pc:sldChg>
      <pc:sldChg chg="add">
        <pc:chgData name="Juan Guerrero" userId="1f3c2090-23d4-4586-97db-579ffc9c77e2" providerId="ADAL" clId="{8D3AC775-C745-4A87-A44C-CC7FFEBAE6BD}" dt="2023-11-16T16:06:09.038" v="41"/>
        <pc:sldMkLst>
          <pc:docMk/>
          <pc:sldMk cId="0" sldId="457"/>
        </pc:sldMkLst>
      </pc:sldChg>
      <pc:sldChg chg="add">
        <pc:chgData name="Juan Guerrero" userId="1f3c2090-23d4-4586-97db-579ffc9c77e2" providerId="ADAL" clId="{8D3AC775-C745-4A87-A44C-CC7FFEBAE6BD}" dt="2023-11-16T16:06:09.038" v="41"/>
        <pc:sldMkLst>
          <pc:docMk/>
          <pc:sldMk cId="0" sldId="458"/>
        </pc:sldMkLst>
      </pc:sldChg>
      <pc:sldChg chg="add">
        <pc:chgData name="Juan Guerrero" userId="1f3c2090-23d4-4586-97db-579ffc9c77e2" providerId="ADAL" clId="{8D3AC775-C745-4A87-A44C-CC7FFEBAE6BD}" dt="2023-11-16T16:06:09.038" v="41"/>
        <pc:sldMkLst>
          <pc:docMk/>
          <pc:sldMk cId="0" sldId="459"/>
        </pc:sldMkLst>
      </pc:sldChg>
      <pc:sldChg chg="add">
        <pc:chgData name="Juan Guerrero" userId="1f3c2090-23d4-4586-97db-579ffc9c77e2" providerId="ADAL" clId="{8D3AC775-C745-4A87-A44C-CC7FFEBAE6BD}" dt="2023-11-16T16:06:09.038" v="41"/>
        <pc:sldMkLst>
          <pc:docMk/>
          <pc:sldMk cId="0" sldId="460"/>
        </pc:sldMkLst>
      </pc:sldChg>
      <pc:sldChg chg="add">
        <pc:chgData name="Juan Guerrero" userId="1f3c2090-23d4-4586-97db-579ffc9c77e2" providerId="ADAL" clId="{8D3AC775-C745-4A87-A44C-CC7FFEBAE6BD}" dt="2023-11-16T16:06:09.038" v="41"/>
        <pc:sldMkLst>
          <pc:docMk/>
          <pc:sldMk cId="0" sldId="461"/>
        </pc:sldMkLst>
      </pc:sldChg>
      <pc:sldChg chg="add">
        <pc:chgData name="Juan Guerrero" userId="1f3c2090-23d4-4586-97db-579ffc9c77e2" providerId="ADAL" clId="{8D3AC775-C745-4A87-A44C-CC7FFEBAE6BD}" dt="2023-11-16T16:06:09.038" v="41"/>
        <pc:sldMkLst>
          <pc:docMk/>
          <pc:sldMk cId="0" sldId="462"/>
        </pc:sldMkLst>
      </pc:sldChg>
      <pc:sldChg chg="add">
        <pc:chgData name="Juan Guerrero" userId="1f3c2090-23d4-4586-97db-579ffc9c77e2" providerId="ADAL" clId="{8D3AC775-C745-4A87-A44C-CC7FFEBAE6BD}" dt="2023-11-16T16:06:09.038" v="41"/>
        <pc:sldMkLst>
          <pc:docMk/>
          <pc:sldMk cId="0" sldId="463"/>
        </pc:sldMkLst>
      </pc:sldChg>
      <pc:sldChg chg="add">
        <pc:chgData name="Juan Guerrero" userId="1f3c2090-23d4-4586-97db-579ffc9c77e2" providerId="ADAL" clId="{8D3AC775-C745-4A87-A44C-CC7FFEBAE6BD}" dt="2023-11-16T16:06:09.038" v="41"/>
        <pc:sldMkLst>
          <pc:docMk/>
          <pc:sldMk cId="0" sldId="464"/>
        </pc:sldMkLst>
      </pc:sldChg>
      <pc:sldChg chg="add">
        <pc:chgData name="Juan Guerrero" userId="1f3c2090-23d4-4586-97db-579ffc9c77e2" providerId="ADAL" clId="{8D3AC775-C745-4A87-A44C-CC7FFEBAE6BD}" dt="2023-11-16T16:06:09.038" v="41"/>
        <pc:sldMkLst>
          <pc:docMk/>
          <pc:sldMk cId="0" sldId="465"/>
        </pc:sldMkLst>
      </pc:sldChg>
      <pc:sldChg chg="add">
        <pc:chgData name="Juan Guerrero" userId="1f3c2090-23d4-4586-97db-579ffc9c77e2" providerId="ADAL" clId="{8D3AC775-C745-4A87-A44C-CC7FFEBAE6BD}" dt="2023-11-16T16:06:09.038" v="41"/>
        <pc:sldMkLst>
          <pc:docMk/>
          <pc:sldMk cId="0" sldId="466"/>
        </pc:sldMkLst>
      </pc:sldChg>
      <pc:sldChg chg="add">
        <pc:chgData name="Juan Guerrero" userId="1f3c2090-23d4-4586-97db-579ffc9c77e2" providerId="ADAL" clId="{8D3AC775-C745-4A87-A44C-CC7FFEBAE6BD}" dt="2023-11-16T16:06:09.038" v="41"/>
        <pc:sldMkLst>
          <pc:docMk/>
          <pc:sldMk cId="0" sldId="467"/>
        </pc:sldMkLst>
      </pc:sldChg>
      <pc:sldChg chg="add">
        <pc:chgData name="Juan Guerrero" userId="1f3c2090-23d4-4586-97db-579ffc9c77e2" providerId="ADAL" clId="{8D3AC775-C745-4A87-A44C-CC7FFEBAE6BD}" dt="2023-11-16T16:06:09.038" v="41"/>
        <pc:sldMkLst>
          <pc:docMk/>
          <pc:sldMk cId="0" sldId="468"/>
        </pc:sldMkLst>
      </pc:sldChg>
      <pc:sldChg chg="add">
        <pc:chgData name="Juan Guerrero" userId="1f3c2090-23d4-4586-97db-579ffc9c77e2" providerId="ADAL" clId="{8D3AC775-C745-4A87-A44C-CC7FFEBAE6BD}" dt="2023-11-16T16:06:09.038" v="41"/>
        <pc:sldMkLst>
          <pc:docMk/>
          <pc:sldMk cId="0" sldId="469"/>
        </pc:sldMkLst>
      </pc:sldChg>
      <pc:sldChg chg="add">
        <pc:chgData name="Juan Guerrero" userId="1f3c2090-23d4-4586-97db-579ffc9c77e2" providerId="ADAL" clId="{8D3AC775-C745-4A87-A44C-CC7FFEBAE6BD}" dt="2023-11-16T16:06:09.038" v="41"/>
        <pc:sldMkLst>
          <pc:docMk/>
          <pc:sldMk cId="0" sldId="470"/>
        </pc:sldMkLst>
      </pc:sldChg>
      <pc:sldChg chg="add">
        <pc:chgData name="Juan Guerrero" userId="1f3c2090-23d4-4586-97db-579ffc9c77e2" providerId="ADAL" clId="{8D3AC775-C745-4A87-A44C-CC7FFEBAE6BD}" dt="2023-11-16T16:06:09.038" v="41"/>
        <pc:sldMkLst>
          <pc:docMk/>
          <pc:sldMk cId="0" sldId="471"/>
        </pc:sldMkLst>
      </pc:sldChg>
      <pc:sldChg chg="add">
        <pc:chgData name="Juan Guerrero" userId="1f3c2090-23d4-4586-97db-579ffc9c77e2" providerId="ADAL" clId="{8D3AC775-C745-4A87-A44C-CC7FFEBAE6BD}" dt="2023-11-16T16:06:09.038" v="41"/>
        <pc:sldMkLst>
          <pc:docMk/>
          <pc:sldMk cId="0" sldId="472"/>
        </pc:sldMkLst>
      </pc:sldChg>
      <pc:sldChg chg="add">
        <pc:chgData name="Juan Guerrero" userId="1f3c2090-23d4-4586-97db-579ffc9c77e2" providerId="ADAL" clId="{8D3AC775-C745-4A87-A44C-CC7FFEBAE6BD}" dt="2023-11-16T16:06:09.038" v="41"/>
        <pc:sldMkLst>
          <pc:docMk/>
          <pc:sldMk cId="0" sldId="473"/>
        </pc:sldMkLst>
      </pc:sldChg>
      <pc:sldChg chg="add">
        <pc:chgData name="Juan Guerrero" userId="1f3c2090-23d4-4586-97db-579ffc9c77e2" providerId="ADAL" clId="{8D3AC775-C745-4A87-A44C-CC7FFEBAE6BD}" dt="2023-11-16T16:06:23.273" v="42"/>
        <pc:sldMkLst>
          <pc:docMk/>
          <pc:sldMk cId="0" sldId="474"/>
        </pc:sldMkLst>
      </pc:sldChg>
      <pc:sldChg chg="add">
        <pc:chgData name="Juan Guerrero" userId="1f3c2090-23d4-4586-97db-579ffc9c77e2" providerId="ADAL" clId="{8D3AC775-C745-4A87-A44C-CC7FFEBAE6BD}" dt="2023-11-16T16:06:23.273" v="42"/>
        <pc:sldMkLst>
          <pc:docMk/>
          <pc:sldMk cId="0" sldId="475"/>
        </pc:sldMkLst>
      </pc:sldChg>
      <pc:sldChg chg="add">
        <pc:chgData name="Juan Guerrero" userId="1f3c2090-23d4-4586-97db-579ffc9c77e2" providerId="ADAL" clId="{8D3AC775-C745-4A87-A44C-CC7FFEBAE6BD}" dt="2023-11-16T16:06:23.273" v="42"/>
        <pc:sldMkLst>
          <pc:docMk/>
          <pc:sldMk cId="0" sldId="476"/>
        </pc:sldMkLst>
      </pc:sldChg>
      <pc:sldChg chg="add">
        <pc:chgData name="Juan Guerrero" userId="1f3c2090-23d4-4586-97db-579ffc9c77e2" providerId="ADAL" clId="{8D3AC775-C745-4A87-A44C-CC7FFEBAE6BD}" dt="2023-11-16T16:06:23.273" v="42"/>
        <pc:sldMkLst>
          <pc:docMk/>
          <pc:sldMk cId="0" sldId="477"/>
        </pc:sldMkLst>
      </pc:sldChg>
      <pc:sldChg chg="add">
        <pc:chgData name="Juan Guerrero" userId="1f3c2090-23d4-4586-97db-579ffc9c77e2" providerId="ADAL" clId="{8D3AC775-C745-4A87-A44C-CC7FFEBAE6BD}" dt="2023-11-16T16:06:23.273" v="42"/>
        <pc:sldMkLst>
          <pc:docMk/>
          <pc:sldMk cId="2462008369" sldId="478"/>
        </pc:sldMkLst>
      </pc:sldChg>
      <pc:sldChg chg="add">
        <pc:chgData name="Juan Guerrero" userId="1f3c2090-23d4-4586-97db-579ffc9c77e2" providerId="ADAL" clId="{8D3AC775-C745-4A87-A44C-CC7FFEBAE6BD}" dt="2023-11-16T16:06:23.273" v="42"/>
        <pc:sldMkLst>
          <pc:docMk/>
          <pc:sldMk cId="0" sldId="479"/>
        </pc:sldMkLst>
      </pc:sldChg>
      <pc:sldChg chg="add">
        <pc:chgData name="Juan Guerrero" userId="1f3c2090-23d4-4586-97db-579ffc9c77e2" providerId="ADAL" clId="{8D3AC775-C745-4A87-A44C-CC7FFEBAE6BD}" dt="2023-11-16T16:06:23.273" v="42"/>
        <pc:sldMkLst>
          <pc:docMk/>
          <pc:sldMk cId="0" sldId="480"/>
        </pc:sldMkLst>
      </pc:sldChg>
      <pc:sldChg chg="add">
        <pc:chgData name="Juan Guerrero" userId="1f3c2090-23d4-4586-97db-579ffc9c77e2" providerId="ADAL" clId="{8D3AC775-C745-4A87-A44C-CC7FFEBAE6BD}" dt="2023-11-16T16:06:23.273" v="42"/>
        <pc:sldMkLst>
          <pc:docMk/>
          <pc:sldMk cId="0" sldId="481"/>
        </pc:sldMkLst>
      </pc:sldChg>
      <pc:sldChg chg="add">
        <pc:chgData name="Juan Guerrero" userId="1f3c2090-23d4-4586-97db-579ffc9c77e2" providerId="ADAL" clId="{8D3AC775-C745-4A87-A44C-CC7FFEBAE6BD}" dt="2023-11-16T16:06:23.273" v="42"/>
        <pc:sldMkLst>
          <pc:docMk/>
          <pc:sldMk cId="0" sldId="482"/>
        </pc:sldMkLst>
      </pc:sldChg>
      <pc:sldChg chg="add">
        <pc:chgData name="Juan Guerrero" userId="1f3c2090-23d4-4586-97db-579ffc9c77e2" providerId="ADAL" clId="{8D3AC775-C745-4A87-A44C-CC7FFEBAE6BD}" dt="2023-11-16T16:06:23.273" v="42"/>
        <pc:sldMkLst>
          <pc:docMk/>
          <pc:sldMk cId="0" sldId="483"/>
        </pc:sldMkLst>
      </pc:sldChg>
      <pc:sldChg chg="add">
        <pc:chgData name="Juan Guerrero" userId="1f3c2090-23d4-4586-97db-579ffc9c77e2" providerId="ADAL" clId="{8D3AC775-C745-4A87-A44C-CC7FFEBAE6BD}" dt="2023-11-16T16:06:23.273" v="42"/>
        <pc:sldMkLst>
          <pc:docMk/>
          <pc:sldMk cId="0" sldId="484"/>
        </pc:sldMkLst>
      </pc:sldChg>
      <pc:sldChg chg="add">
        <pc:chgData name="Juan Guerrero" userId="1f3c2090-23d4-4586-97db-579ffc9c77e2" providerId="ADAL" clId="{8D3AC775-C745-4A87-A44C-CC7FFEBAE6BD}" dt="2023-11-16T16:06:23.273" v="42"/>
        <pc:sldMkLst>
          <pc:docMk/>
          <pc:sldMk cId="0" sldId="485"/>
        </pc:sldMkLst>
      </pc:sldChg>
      <pc:sldChg chg="add">
        <pc:chgData name="Juan Guerrero" userId="1f3c2090-23d4-4586-97db-579ffc9c77e2" providerId="ADAL" clId="{8D3AC775-C745-4A87-A44C-CC7FFEBAE6BD}" dt="2023-11-16T16:06:23.273" v="42"/>
        <pc:sldMkLst>
          <pc:docMk/>
          <pc:sldMk cId="0" sldId="486"/>
        </pc:sldMkLst>
      </pc:sldChg>
      <pc:sldChg chg="add">
        <pc:chgData name="Juan Guerrero" userId="1f3c2090-23d4-4586-97db-579ffc9c77e2" providerId="ADAL" clId="{8D3AC775-C745-4A87-A44C-CC7FFEBAE6BD}" dt="2023-11-16T16:06:23.273" v="42"/>
        <pc:sldMkLst>
          <pc:docMk/>
          <pc:sldMk cId="0" sldId="487"/>
        </pc:sldMkLst>
      </pc:sldChg>
      <pc:sldChg chg="add">
        <pc:chgData name="Juan Guerrero" userId="1f3c2090-23d4-4586-97db-579ffc9c77e2" providerId="ADAL" clId="{8D3AC775-C745-4A87-A44C-CC7FFEBAE6BD}" dt="2023-11-16T16:06:23.273" v="42"/>
        <pc:sldMkLst>
          <pc:docMk/>
          <pc:sldMk cId="0" sldId="488"/>
        </pc:sldMkLst>
      </pc:sldChg>
      <pc:sldChg chg="add">
        <pc:chgData name="Juan Guerrero" userId="1f3c2090-23d4-4586-97db-579ffc9c77e2" providerId="ADAL" clId="{8D3AC775-C745-4A87-A44C-CC7FFEBAE6BD}" dt="2023-11-16T16:06:23.273" v="42"/>
        <pc:sldMkLst>
          <pc:docMk/>
          <pc:sldMk cId="0" sldId="489"/>
        </pc:sldMkLst>
      </pc:sldChg>
      <pc:sldChg chg="add">
        <pc:chgData name="Juan Guerrero" userId="1f3c2090-23d4-4586-97db-579ffc9c77e2" providerId="ADAL" clId="{8D3AC775-C745-4A87-A44C-CC7FFEBAE6BD}" dt="2023-11-16T16:06:23.273" v="42"/>
        <pc:sldMkLst>
          <pc:docMk/>
          <pc:sldMk cId="0" sldId="490"/>
        </pc:sldMkLst>
      </pc:sldChg>
      <pc:sldChg chg="add">
        <pc:chgData name="Juan Guerrero" userId="1f3c2090-23d4-4586-97db-579ffc9c77e2" providerId="ADAL" clId="{8D3AC775-C745-4A87-A44C-CC7FFEBAE6BD}" dt="2023-11-16T16:06:23.273" v="42"/>
        <pc:sldMkLst>
          <pc:docMk/>
          <pc:sldMk cId="0" sldId="491"/>
        </pc:sldMkLst>
      </pc:sldChg>
      <pc:sldChg chg="add">
        <pc:chgData name="Juan Guerrero" userId="1f3c2090-23d4-4586-97db-579ffc9c77e2" providerId="ADAL" clId="{8D3AC775-C745-4A87-A44C-CC7FFEBAE6BD}" dt="2023-11-16T16:06:23.273" v="42"/>
        <pc:sldMkLst>
          <pc:docMk/>
          <pc:sldMk cId="0" sldId="492"/>
        </pc:sldMkLst>
      </pc:sldChg>
      <pc:sldChg chg="add">
        <pc:chgData name="Juan Guerrero" userId="1f3c2090-23d4-4586-97db-579ffc9c77e2" providerId="ADAL" clId="{8D3AC775-C745-4A87-A44C-CC7FFEBAE6BD}" dt="2023-11-16T16:06:23.273" v="42"/>
        <pc:sldMkLst>
          <pc:docMk/>
          <pc:sldMk cId="0" sldId="493"/>
        </pc:sldMkLst>
      </pc:sldChg>
      <pc:sldChg chg="add">
        <pc:chgData name="Juan Guerrero" userId="1f3c2090-23d4-4586-97db-579ffc9c77e2" providerId="ADAL" clId="{8D3AC775-C745-4A87-A44C-CC7FFEBAE6BD}" dt="2023-11-16T16:06:23.273" v="42"/>
        <pc:sldMkLst>
          <pc:docMk/>
          <pc:sldMk cId="0" sldId="494"/>
        </pc:sldMkLst>
      </pc:sldChg>
      <pc:sldChg chg="add">
        <pc:chgData name="Juan Guerrero" userId="1f3c2090-23d4-4586-97db-579ffc9c77e2" providerId="ADAL" clId="{8D3AC775-C745-4A87-A44C-CC7FFEBAE6BD}" dt="2023-11-16T16:06:23.273" v="42"/>
        <pc:sldMkLst>
          <pc:docMk/>
          <pc:sldMk cId="0" sldId="495"/>
        </pc:sldMkLst>
      </pc:sldChg>
      <pc:sldChg chg="add">
        <pc:chgData name="Juan Guerrero" userId="1f3c2090-23d4-4586-97db-579ffc9c77e2" providerId="ADAL" clId="{8D3AC775-C745-4A87-A44C-CC7FFEBAE6BD}" dt="2023-11-16T16:06:23.273" v="42"/>
        <pc:sldMkLst>
          <pc:docMk/>
          <pc:sldMk cId="0" sldId="496"/>
        </pc:sldMkLst>
      </pc:sldChg>
      <pc:sldChg chg="add">
        <pc:chgData name="Juan Guerrero" userId="1f3c2090-23d4-4586-97db-579ffc9c77e2" providerId="ADAL" clId="{8D3AC775-C745-4A87-A44C-CC7FFEBAE6BD}" dt="2023-11-16T16:06:23.273" v="42"/>
        <pc:sldMkLst>
          <pc:docMk/>
          <pc:sldMk cId="0" sldId="497"/>
        </pc:sldMkLst>
      </pc:sldChg>
      <pc:sldChg chg="add">
        <pc:chgData name="Juan Guerrero" userId="1f3c2090-23d4-4586-97db-579ffc9c77e2" providerId="ADAL" clId="{8D3AC775-C745-4A87-A44C-CC7FFEBAE6BD}" dt="2023-11-16T16:06:30.955" v="43"/>
        <pc:sldMkLst>
          <pc:docMk/>
          <pc:sldMk cId="0" sldId="498"/>
        </pc:sldMkLst>
      </pc:sldChg>
      <pc:sldChg chg="add">
        <pc:chgData name="Juan Guerrero" userId="1f3c2090-23d4-4586-97db-579ffc9c77e2" providerId="ADAL" clId="{8D3AC775-C745-4A87-A44C-CC7FFEBAE6BD}" dt="2023-11-16T16:06:30.955" v="43"/>
        <pc:sldMkLst>
          <pc:docMk/>
          <pc:sldMk cId="0" sldId="499"/>
        </pc:sldMkLst>
      </pc:sldChg>
      <pc:sldChg chg="add">
        <pc:chgData name="Juan Guerrero" userId="1f3c2090-23d4-4586-97db-579ffc9c77e2" providerId="ADAL" clId="{8D3AC775-C745-4A87-A44C-CC7FFEBAE6BD}" dt="2023-11-16T16:06:30.955" v="43"/>
        <pc:sldMkLst>
          <pc:docMk/>
          <pc:sldMk cId="0" sldId="500"/>
        </pc:sldMkLst>
      </pc:sldChg>
      <pc:sldChg chg="add">
        <pc:chgData name="Juan Guerrero" userId="1f3c2090-23d4-4586-97db-579ffc9c77e2" providerId="ADAL" clId="{8D3AC775-C745-4A87-A44C-CC7FFEBAE6BD}" dt="2023-11-16T16:06:30.955" v="43"/>
        <pc:sldMkLst>
          <pc:docMk/>
          <pc:sldMk cId="0" sldId="501"/>
        </pc:sldMkLst>
      </pc:sldChg>
      <pc:sldChg chg="add">
        <pc:chgData name="Juan Guerrero" userId="1f3c2090-23d4-4586-97db-579ffc9c77e2" providerId="ADAL" clId="{8D3AC775-C745-4A87-A44C-CC7FFEBAE6BD}" dt="2023-11-16T16:06:30.955" v="43"/>
        <pc:sldMkLst>
          <pc:docMk/>
          <pc:sldMk cId="3470872827" sldId="502"/>
        </pc:sldMkLst>
      </pc:sldChg>
      <pc:sldChg chg="add">
        <pc:chgData name="Juan Guerrero" userId="1f3c2090-23d4-4586-97db-579ffc9c77e2" providerId="ADAL" clId="{8D3AC775-C745-4A87-A44C-CC7FFEBAE6BD}" dt="2023-11-16T16:06:30.955" v="43"/>
        <pc:sldMkLst>
          <pc:docMk/>
          <pc:sldMk cId="0" sldId="503"/>
        </pc:sldMkLst>
      </pc:sldChg>
      <pc:sldChg chg="add">
        <pc:chgData name="Juan Guerrero" userId="1f3c2090-23d4-4586-97db-579ffc9c77e2" providerId="ADAL" clId="{8D3AC775-C745-4A87-A44C-CC7FFEBAE6BD}" dt="2023-11-16T16:06:30.955" v="43"/>
        <pc:sldMkLst>
          <pc:docMk/>
          <pc:sldMk cId="0" sldId="504"/>
        </pc:sldMkLst>
      </pc:sldChg>
      <pc:sldChg chg="add">
        <pc:chgData name="Juan Guerrero" userId="1f3c2090-23d4-4586-97db-579ffc9c77e2" providerId="ADAL" clId="{8D3AC775-C745-4A87-A44C-CC7FFEBAE6BD}" dt="2023-11-16T16:06:30.955" v="43"/>
        <pc:sldMkLst>
          <pc:docMk/>
          <pc:sldMk cId="0" sldId="505"/>
        </pc:sldMkLst>
      </pc:sldChg>
      <pc:sldChg chg="add">
        <pc:chgData name="Juan Guerrero" userId="1f3c2090-23d4-4586-97db-579ffc9c77e2" providerId="ADAL" clId="{8D3AC775-C745-4A87-A44C-CC7FFEBAE6BD}" dt="2023-11-16T16:06:30.955" v="43"/>
        <pc:sldMkLst>
          <pc:docMk/>
          <pc:sldMk cId="0" sldId="506"/>
        </pc:sldMkLst>
      </pc:sldChg>
      <pc:sldChg chg="add">
        <pc:chgData name="Juan Guerrero" userId="1f3c2090-23d4-4586-97db-579ffc9c77e2" providerId="ADAL" clId="{8D3AC775-C745-4A87-A44C-CC7FFEBAE6BD}" dt="2023-11-16T16:06:30.955" v="43"/>
        <pc:sldMkLst>
          <pc:docMk/>
          <pc:sldMk cId="0" sldId="507"/>
        </pc:sldMkLst>
      </pc:sldChg>
      <pc:sldChg chg="add">
        <pc:chgData name="Juan Guerrero" userId="1f3c2090-23d4-4586-97db-579ffc9c77e2" providerId="ADAL" clId="{8D3AC775-C745-4A87-A44C-CC7FFEBAE6BD}" dt="2023-11-16T16:06:30.955" v="43"/>
        <pc:sldMkLst>
          <pc:docMk/>
          <pc:sldMk cId="0" sldId="508"/>
        </pc:sldMkLst>
      </pc:sldChg>
      <pc:sldChg chg="add">
        <pc:chgData name="Juan Guerrero" userId="1f3c2090-23d4-4586-97db-579ffc9c77e2" providerId="ADAL" clId="{8D3AC775-C745-4A87-A44C-CC7FFEBAE6BD}" dt="2023-11-16T16:06:30.955" v="43"/>
        <pc:sldMkLst>
          <pc:docMk/>
          <pc:sldMk cId="0" sldId="509"/>
        </pc:sldMkLst>
      </pc:sldChg>
      <pc:sldChg chg="add">
        <pc:chgData name="Juan Guerrero" userId="1f3c2090-23d4-4586-97db-579ffc9c77e2" providerId="ADAL" clId="{8D3AC775-C745-4A87-A44C-CC7FFEBAE6BD}" dt="2023-11-16T16:06:30.955" v="43"/>
        <pc:sldMkLst>
          <pc:docMk/>
          <pc:sldMk cId="0" sldId="510"/>
        </pc:sldMkLst>
      </pc:sldChg>
      <pc:sldChg chg="add">
        <pc:chgData name="Juan Guerrero" userId="1f3c2090-23d4-4586-97db-579ffc9c77e2" providerId="ADAL" clId="{8D3AC775-C745-4A87-A44C-CC7FFEBAE6BD}" dt="2023-11-16T16:06:30.955" v="43"/>
        <pc:sldMkLst>
          <pc:docMk/>
          <pc:sldMk cId="0" sldId="511"/>
        </pc:sldMkLst>
      </pc:sldChg>
      <pc:sldChg chg="add">
        <pc:chgData name="Juan Guerrero" userId="1f3c2090-23d4-4586-97db-579ffc9c77e2" providerId="ADAL" clId="{8D3AC775-C745-4A87-A44C-CC7FFEBAE6BD}" dt="2023-11-16T16:06:30.955" v="43"/>
        <pc:sldMkLst>
          <pc:docMk/>
          <pc:sldMk cId="0" sldId="512"/>
        </pc:sldMkLst>
      </pc:sldChg>
      <pc:sldChg chg="add">
        <pc:chgData name="Juan Guerrero" userId="1f3c2090-23d4-4586-97db-579ffc9c77e2" providerId="ADAL" clId="{8D3AC775-C745-4A87-A44C-CC7FFEBAE6BD}" dt="2023-11-16T16:06:30.955" v="43"/>
        <pc:sldMkLst>
          <pc:docMk/>
          <pc:sldMk cId="0" sldId="513"/>
        </pc:sldMkLst>
      </pc:sldChg>
      <pc:sldChg chg="add">
        <pc:chgData name="Juan Guerrero" userId="1f3c2090-23d4-4586-97db-579ffc9c77e2" providerId="ADAL" clId="{8D3AC775-C745-4A87-A44C-CC7FFEBAE6BD}" dt="2023-11-16T16:06:30.955" v="43"/>
        <pc:sldMkLst>
          <pc:docMk/>
          <pc:sldMk cId="0" sldId="514"/>
        </pc:sldMkLst>
      </pc:sldChg>
      <pc:sldChg chg="add">
        <pc:chgData name="Juan Guerrero" userId="1f3c2090-23d4-4586-97db-579ffc9c77e2" providerId="ADAL" clId="{8D3AC775-C745-4A87-A44C-CC7FFEBAE6BD}" dt="2023-11-16T16:06:30.955" v="43"/>
        <pc:sldMkLst>
          <pc:docMk/>
          <pc:sldMk cId="0" sldId="515"/>
        </pc:sldMkLst>
      </pc:sldChg>
      <pc:sldChg chg="add">
        <pc:chgData name="Juan Guerrero" userId="1f3c2090-23d4-4586-97db-579ffc9c77e2" providerId="ADAL" clId="{8D3AC775-C745-4A87-A44C-CC7FFEBAE6BD}" dt="2023-11-16T16:06:30.955" v="43"/>
        <pc:sldMkLst>
          <pc:docMk/>
          <pc:sldMk cId="0" sldId="516"/>
        </pc:sldMkLst>
      </pc:sldChg>
      <pc:sldChg chg="add">
        <pc:chgData name="Juan Guerrero" userId="1f3c2090-23d4-4586-97db-579ffc9c77e2" providerId="ADAL" clId="{8D3AC775-C745-4A87-A44C-CC7FFEBAE6BD}" dt="2023-11-16T16:06:30.955" v="43"/>
        <pc:sldMkLst>
          <pc:docMk/>
          <pc:sldMk cId="0" sldId="517"/>
        </pc:sldMkLst>
      </pc:sldChg>
      <pc:sldChg chg="add">
        <pc:chgData name="Juan Guerrero" userId="1f3c2090-23d4-4586-97db-579ffc9c77e2" providerId="ADAL" clId="{8D3AC775-C745-4A87-A44C-CC7FFEBAE6BD}" dt="2023-11-16T16:06:30.955" v="43"/>
        <pc:sldMkLst>
          <pc:docMk/>
          <pc:sldMk cId="0" sldId="518"/>
        </pc:sldMkLst>
      </pc:sldChg>
      <pc:sldChg chg="add">
        <pc:chgData name="Juan Guerrero" userId="1f3c2090-23d4-4586-97db-579ffc9c77e2" providerId="ADAL" clId="{8D3AC775-C745-4A87-A44C-CC7FFEBAE6BD}" dt="2023-11-16T16:06:30.955" v="43"/>
        <pc:sldMkLst>
          <pc:docMk/>
          <pc:sldMk cId="0" sldId="519"/>
        </pc:sldMkLst>
      </pc:sldChg>
      <pc:sldChg chg="add">
        <pc:chgData name="Juan Guerrero" userId="1f3c2090-23d4-4586-97db-579ffc9c77e2" providerId="ADAL" clId="{8D3AC775-C745-4A87-A44C-CC7FFEBAE6BD}" dt="2023-11-16T16:06:30.955" v="43"/>
        <pc:sldMkLst>
          <pc:docMk/>
          <pc:sldMk cId="0" sldId="520"/>
        </pc:sldMkLst>
      </pc:sldChg>
      <pc:sldChg chg="add">
        <pc:chgData name="Juan Guerrero" userId="1f3c2090-23d4-4586-97db-579ffc9c77e2" providerId="ADAL" clId="{8D3AC775-C745-4A87-A44C-CC7FFEBAE6BD}" dt="2023-11-16T16:06:30.955" v="43"/>
        <pc:sldMkLst>
          <pc:docMk/>
          <pc:sldMk cId="0" sldId="521"/>
        </pc:sldMkLst>
      </pc:sldChg>
      <pc:sldChg chg="add">
        <pc:chgData name="Juan Guerrero" userId="1f3c2090-23d4-4586-97db-579ffc9c77e2" providerId="ADAL" clId="{8D3AC775-C745-4A87-A44C-CC7FFEBAE6BD}" dt="2023-11-16T16:06:30.955" v="43"/>
        <pc:sldMkLst>
          <pc:docMk/>
          <pc:sldMk cId="0" sldId="522"/>
        </pc:sldMkLst>
      </pc:sldChg>
      <pc:sldChg chg="add">
        <pc:chgData name="Juan Guerrero" userId="1f3c2090-23d4-4586-97db-579ffc9c77e2" providerId="ADAL" clId="{8D3AC775-C745-4A87-A44C-CC7FFEBAE6BD}" dt="2023-11-16T16:06:30.955" v="43"/>
        <pc:sldMkLst>
          <pc:docMk/>
          <pc:sldMk cId="0" sldId="523"/>
        </pc:sldMkLst>
      </pc:sldChg>
      <pc:sldChg chg="add">
        <pc:chgData name="Juan Guerrero" userId="1f3c2090-23d4-4586-97db-579ffc9c77e2" providerId="ADAL" clId="{8D3AC775-C745-4A87-A44C-CC7FFEBAE6BD}" dt="2023-11-16T16:06:30.955" v="43"/>
        <pc:sldMkLst>
          <pc:docMk/>
          <pc:sldMk cId="0" sldId="524"/>
        </pc:sldMkLst>
      </pc:sldChg>
      <pc:sldChg chg="add">
        <pc:chgData name="Juan Guerrero" userId="1f3c2090-23d4-4586-97db-579ffc9c77e2" providerId="ADAL" clId="{8D3AC775-C745-4A87-A44C-CC7FFEBAE6BD}" dt="2023-11-16T16:06:30.955" v="43"/>
        <pc:sldMkLst>
          <pc:docMk/>
          <pc:sldMk cId="0" sldId="525"/>
        </pc:sldMkLst>
      </pc:sldChg>
      <pc:sldChg chg="add">
        <pc:chgData name="Juan Guerrero" userId="1f3c2090-23d4-4586-97db-579ffc9c77e2" providerId="ADAL" clId="{8D3AC775-C745-4A87-A44C-CC7FFEBAE6BD}" dt="2023-11-16T16:06:30.955" v="43"/>
        <pc:sldMkLst>
          <pc:docMk/>
          <pc:sldMk cId="0" sldId="526"/>
        </pc:sldMkLst>
      </pc:sldChg>
      <pc:sldChg chg="add">
        <pc:chgData name="Juan Guerrero" userId="1f3c2090-23d4-4586-97db-579ffc9c77e2" providerId="ADAL" clId="{8D3AC775-C745-4A87-A44C-CC7FFEBAE6BD}" dt="2023-11-16T16:06:30.955" v="43"/>
        <pc:sldMkLst>
          <pc:docMk/>
          <pc:sldMk cId="0" sldId="527"/>
        </pc:sldMkLst>
      </pc:sldChg>
      <pc:sldChg chg="add">
        <pc:chgData name="Juan Guerrero" userId="1f3c2090-23d4-4586-97db-579ffc9c77e2" providerId="ADAL" clId="{8D3AC775-C745-4A87-A44C-CC7FFEBAE6BD}" dt="2023-11-16T16:06:30.955" v="43"/>
        <pc:sldMkLst>
          <pc:docMk/>
          <pc:sldMk cId="0" sldId="528"/>
        </pc:sldMkLst>
      </pc:sldChg>
      <pc:sldChg chg="add">
        <pc:chgData name="Juan Guerrero" userId="1f3c2090-23d4-4586-97db-579ffc9c77e2" providerId="ADAL" clId="{8D3AC775-C745-4A87-A44C-CC7FFEBAE6BD}" dt="2023-11-16T16:06:30.955" v="43"/>
        <pc:sldMkLst>
          <pc:docMk/>
          <pc:sldMk cId="0" sldId="529"/>
        </pc:sldMkLst>
      </pc:sldChg>
      <pc:sldChg chg="add">
        <pc:chgData name="Juan Guerrero" userId="1f3c2090-23d4-4586-97db-579ffc9c77e2" providerId="ADAL" clId="{8D3AC775-C745-4A87-A44C-CC7FFEBAE6BD}" dt="2023-11-16T16:06:30.955" v="43"/>
        <pc:sldMkLst>
          <pc:docMk/>
          <pc:sldMk cId="0" sldId="530"/>
        </pc:sldMkLst>
      </pc:sldChg>
      <pc:sldChg chg="add">
        <pc:chgData name="Juan Guerrero" userId="1f3c2090-23d4-4586-97db-579ffc9c77e2" providerId="ADAL" clId="{8D3AC775-C745-4A87-A44C-CC7FFEBAE6BD}" dt="2023-11-16T16:06:40.625" v="44"/>
        <pc:sldMkLst>
          <pc:docMk/>
          <pc:sldMk cId="0" sldId="531"/>
        </pc:sldMkLst>
      </pc:sldChg>
      <pc:sldChg chg="add">
        <pc:chgData name="Juan Guerrero" userId="1f3c2090-23d4-4586-97db-579ffc9c77e2" providerId="ADAL" clId="{8D3AC775-C745-4A87-A44C-CC7FFEBAE6BD}" dt="2023-11-16T16:06:40.625" v="44"/>
        <pc:sldMkLst>
          <pc:docMk/>
          <pc:sldMk cId="0" sldId="532"/>
        </pc:sldMkLst>
      </pc:sldChg>
      <pc:sldChg chg="add">
        <pc:chgData name="Juan Guerrero" userId="1f3c2090-23d4-4586-97db-579ffc9c77e2" providerId="ADAL" clId="{8D3AC775-C745-4A87-A44C-CC7FFEBAE6BD}" dt="2023-11-16T16:06:40.625" v="44"/>
        <pc:sldMkLst>
          <pc:docMk/>
          <pc:sldMk cId="0" sldId="533"/>
        </pc:sldMkLst>
      </pc:sldChg>
      <pc:sldChg chg="add">
        <pc:chgData name="Juan Guerrero" userId="1f3c2090-23d4-4586-97db-579ffc9c77e2" providerId="ADAL" clId="{8D3AC775-C745-4A87-A44C-CC7FFEBAE6BD}" dt="2023-11-16T16:06:40.625" v="44"/>
        <pc:sldMkLst>
          <pc:docMk/>
          <pc:sldMk cId="0" sldId="534"/>
        </pc:sldMkLst>
      </pc:sldChg>
      <pc:sldChg chg="add">
        <pc:chgData name="Juan Guerrero" userId="1f3c2090-23d4-4586-97db-579ffc9c77e2" providerId="ADAL" clId="{8D3AC775-C745-4A87-A44C-CC7FFEBAE6BD}" dt="2023-11-16T16:06:40.625" v="44"/>
        <pc:sldMkLst>
          <pc:docMk/>
          <pc:sldMk cId="1741631947" sldId="535"/>
        </pc:sldMkLst>
      </pc:sldChg>
      <pc:sldChg chg="add">
        <pc:chgData name="Juan Guerrero" userId="1f3c2090-23d4-4586-97db-579ffc9c77e2" providerId="ADAL" clId="{8D3AC775-C745-4A87-A44C-CC7FFEBAE6BD}" dt="2023-11-16T16:06:40.625" v="44"/>
        <pc:sldMkLst>
          <pc:docMk/>
          <pc:sldMk cId="0" sldId="536"/>
        </pc:sldMkLst>
      </pc:sldChg>
      <pc:sldChg chg="add">
        <pc:chgData name="Juan Guerrero" userId="1f3c2090-23d4-4586-97db-579ffc9c77e2" providerId="ADAL" clId="{8D3AC775-C745-4A87-A44C-CC7FFEBAE6BD}" dt="2023-11-16T16:06:40.625" v="44"/>
        <pc:sldMkLst>
          <pc:docMk/>
          <pc:sldMk cId="0" sldId="537"/>
        </pc:sldMkLst>
      </pc:sldChg>
      <pc:sldChg chg="add">
        <pc:chgData name="Juan Guerrero" userId="1f3c2090-23d4-4586-97db-579ffc9c77e2" providerId="ADAL" clId="{8D3AC775-C745-4A87-A44C-CC7FFEBAE6BD}" dt="2023-11-16T16:06:40.625" v="44"/>
        <pc:sldMkLst>
          <pc:docMk/>
          <pc:sldMk cId="0" sldId="538"/>
        </pc:sldMkLst>
      </pc:sldChg>
      <pc:sldChg chg="add">
        <pc:chgData name="Juan Guerrero" userId="1f3c2090-23d4-4586-97db-579ffc9c77e2" providerId="ADAL" clId="{8D3AC775-C745-4A87-A44C-CC7FFEBAE6BD}" dt="2023-11-16T16:06:40.625" v="44"/>
        <pc:sldMkLst>
          <pc:docMk/>
          <pc:sldMk cId="0" sldId="539"/>
        </pc:sldMkLst>
      </pc:sldChg>
      <pc:sldChg chg="add">
        <pc:chgData name="Juan Guerrero" userId="1f3c2090-23d4-4586-97db-579ffc9c77e2" providerId="ADAL" clId="{8D3AC775-C745-4A87-A44C-CC7FFEBAE6BD}" dt="2023-11-16T16:06:40.625" v="44"/>
        <pc:sldMkLst>
          <pc:docMk/>
          <pc:sldMk cId="0" sldId="540"/>
        </pc:sldMkLst>
      </pc:sldChg>
      <pc:sldChg chg="add">
        <pc:chgData name="Juan Guerrero" userId="1f3c2090-23d4-4586-97db-579ffc9c77e2" providerId="ADAL" clId="{8D3AC775-C745-4A87-A44C-CC7FFEBAE6BD}" dt="2023-11-16T16:06:51.173" v="45"/>
        <pc:sldMkLst>
          <pc:docMk/>
          <pc:sldMk cId="0" sldId="541"/>
        </pc:sldMkLst>
      </pc:sldChg>
      <pc:sldChg chg="add">
        <pc:chgData name="Juan Guerrero" userId="1f3c2090-23d4-4586-97db-579ffc9c77e2" providerId="ADAL" clId="{8D3AC775-C745-4A87-A44C-CC7FFEBAE6BD}" dt="2023-11-16T16:06:51.173" v="45"/>
        <pc:sldMkLst>
          <pc:docMk/>
          <pc:sldMk cId="0" sldId="542"/>
        </pc:sldMkLst>
      </pc:sldChg>
      <pc:sldChg chg="add">
        <pc:chgData name="Juan Guerrero" userId="1f3c2090-23d4-4586-97db-579ffc9c77e2" providerId="ADAL" clId="{8D3AC775-C745-4A87-A44C-CC7FFEBAE6BD}" dt="2023-11-16T16:06:51.173" v="45"/>
        <pc:sldMkLst>
          <pc:docMk/>
          <pc:sldMk cId="0" sldId="543"/>
        </pc:sldMkLst>
      </pc:sldChg>
      <pc:sldChg chg="add">
        <pc:chgData name="Juan Guerrero" userId="1f3c2090-23d4-4586-97db-579ffc9c77e2" providerId="ADAL" clId="{8D3AC775-C745-4A87-A44C-CC7FFEBAE6BD}" dt="2023-11-16T16:06:51.173" v="45"/>
        <pc:sldMkLst>
          <pc:docMk/>
          <pc:sldMk cId="0" sldId="544"/>
        </pc:sldMkLst>
      </pc:sldChg>
      <pc:sldChg chg="add">
        <pc:chgData name="Juan Guerrero" userId="1f3c2090-23d4-4586-97db-579ffc9c77e2" providerId="ADAL" clId="{8D3AC775-C745-4A87-A44C-CC7FFEBAE6BD}" dt="2023-11-16T16:06:51.173" v="45"/>
        <pc:sldMkLst>
          <pc:docMk/>
          <pc:sldMk cId="1984569777" sldId="545"/>
        </pc:sldMkLst>
      </pc:sldChg>
      <pc:sldChg chg="add">
        <pc:chgData name="Juan Guerrero" userId="1f3c2090-23d4-4586-97db-579ffc9c77e2" providerId="ADAL" clId="{8D3AC775-C745-4A87-A44C-CC7FFEBAE6BD}" dt="2023-11-16T16:06:51.173" v="45"/>
        <pc:sldMkLst>
          <pc:docMk/>
          <pc:sldMk cId="0" sldId="546"/>
        </pc:sldMkLst>
      </pc:sldChg>
      <pc:sldChg chg="add">
        <pc:chgData name="Juan Guerrero" userId="1f3c2090-23d4-4586-97db-579ffc9c77e2" providerId="ADAL" clId="{8D3AC775-C745-4A87-A44C-CC7FFEBAE6BD}" dt="2023-11-16T16:06:51.173" v="45"/>
        <pc:sldMkLst>
          <pc:docMk/>
          <pc:sldMk cId="0" sldId="547"/>
        </pc:sldMkLst>
      </pc:sldChg>
      <pc:sldChg chg="add">
        <pc:chgData name="Juan Guerrero" userId="1f3c2090-23d4-4586-97db-579ffc9c77e2" providerId="ADAL" clId="{8D3AC775-C745-4A87-A44C-CC7FFEBAE6BD}" dt="2023-11-16T16:06:51.173" v="45"/>
        <pc:sldMkLst>
          <pc:docMk/>
          <pc:sldMk cId="0" sldId="548"/>
        </pc:sldMkLst>
      </pc:sldChg>
      <pc:sldChg chg="add">
        <pc:chgData name="Juan Guerrero" userId="1f3c2090-23d4-4586-97db-579ffc9c77e2" providerId="ADAL" clId="{8D3AC775-C745-4A87-A44C-CC7FFEBAE6BD}" dt="2023-11-16T16:06:51.173" v="45"/>
        <pc:sldMkLst>
          <pc:docMk/>
          <pc:sldMk cId="0" sldId="549"/>
        </pc:sldMkLst>
      </pc:sldChg>
      <pc:sldChg chg="add">
        <pc:chgData name="Juan Guerrero" userId="1f3c2090-23d4-4586-97db-579ffc9c77e2" providerId="ADAL" clId="{8D3AC775-C745-4A87-A44C-CC7FFEBAE6BD}" dt="2023-11-16T16:06:51.173" v="45"/>
        <pc:sldMkLst>
          <pc:docMk/>
          <pc:sldMk cId="0" sldId="550"/>
        </pc:sldMkLst>
      </pc:sldChg>
      <pc:sldChg chg="add">
        <pc:chgData name="Juan Guerrero" userId="1f3c2090-23d4-4586-97db-579ffc9c77e2" providerId="ADAL" clId="{8D3AC775-C745-4A87-A44C-CC7FFEBAE6BD}" dt="2023-11-16T16:06:51.173" v="45"/>
        <pc:sldMkLst>
          <pc:docMk/>
          <pc:sldMk cId="0" sldId="551"/>
        </pc:sldMkLst>
      </pc:sldChg>
      <pc:sldChg chg="add">
        <pc:chgData name="Juan Guerrero" userId="1f3c2090-23d4-4586-97db-579ffc9c77e2" providerId="ADAL" clId="{8D3AC775-C745-4A87-A44C-CC7FFEBAE6BD}" dt="2023-11-16T16:06:51.173" v="45"/>
        <pc:sldMkLst>
          <pc:docMk/>
          <pc:sldMk cId="0" sldId="552"/>
        </pc:sldMkLst>
      </pc:sldChg>
      <pc:sldChg chg="add">
        <pc:chgData name="Juan Guerrero" userId="1f3c2090-23d4-4586-97db-579ffc9c77e2" providerId="ADAL" clId="{8D3AC775-C745-4A87-A44C-CC7FFEBAE6BD}" dt="2023-11-16T16:06:51.173" v="45"/>
        <pc:sldMkLst>
          <pc:docMk/>
          <pc:sldMk cId="0" sldId="553"/>
        </pc:sldMkLst>
      </pc:sldChg>
      <pc:sldChg chg="add">
        <pc:chgData name="Juan Guerrero" userId="1f3c2090-23d4-4586-97db-579ffc9c77e2" providerId="ADAL" clId="{8D3AC775-C745-4A87-A44C-CC7FFEBAE6BD}" dt="2023-11-16T16:06:51.173" v="45"/>
        <pc:sldMkLst>
          <pc:docMk/>
          <pc:sldMk cId="0" sldId="554"/>
        </pc:sldMkLst>
      </pc:sldChg>
      <pc:sldChg chg="add">
        <pc:chgData name="Juan Guerrero" userId="1f3c2090-23d4-4586-97db-579ffc9c77e2" providerId="ADAL" clId="{8D3AC775-C745-4A87-A44C-CC7FFEBAE6BD}" dt="2023-11-16T16:06:51.173" v="45"/>
        <pc:sldMkLst>
          <pc:docMk/>
          <pc:sldMk cId="0" sldId="555"/>
        </pc:sldMkLst>
      </pc:sldChg>
      <pc:sldChg chg="add">
        <pc:chgData name="Juan Guerrero" userId="1f3c2090-23d4-4586-97db-579ffc9c77e2" providerId="ADAL" clId="{8D3AC775-C745-4A87-A44C-CC7FFEBAE6BD}" dt="2023-11-16T16:06:51.173" v="45"/>
        <pc:sldMkLst>
          <pc:docMk/>
          <pc:sldMk cId="0" sldId="556"/>
        </pc:sldMkLst>
      </pc:sldChg>
      <pc:sldChg chg="add">
        <pc:chgData name="Juan Guerrero" userId="1f3c2090-23d4-4586-97db-579ffc9c77e2" providerId="ADAL" clId="{8D3AC775-C745-4A87-A44C-CC7FFEBAE6BD}" dt="2023-11-16T16:06:51.173" v="45"/>
        <pc:sldMkLst>
          <pc:docMk/>
          <pc:sldMk cId="0" sldId="557"/>
        </pc:sldMkLst>
      </pc:sldChg>
      <pc:sldChg chg="add">
        <pc:chgData name="Juan Guerrero" userId="1f3c2090-23d4-4586-97db-579ffc9c77e2" providerId="ADAL" clId="{8D3AC775-C745-4A87-A44C-CC7FFEBAE6BD}" dt="2023-11-16T16:06:51.173" v="45"/>
        <pc:sldMkLst>
          <pc:docMk/>
          <pc:sldMk cId="0" sldId="558"/>
        </pc:sldMkLst>
      </pc:sldChg>
      <pc:sldChg chg="add">
        <pc:chgData name="Juan Guerrero" userId="1f3c2090-23d4-4586-97db-579ffc9c77e2" providerId="ADAL" clId="{8D3AC775-C745-4A87-A44C-CC7FFEBAE6BD}" dt="2023-11-16T16:06:51.173" v="45"/>
        <pc:sldMkLst>
          <pc:docMk/>
          <pc:sldMk cId="0" sldId="559"/>
        </pc:sldMkLst>
      </pc:sldChg>
      <pc:sldChg chg="add">
        <pc:chgData name="Juan Guerrero" userId="1f3c2090-23d4-4586-97db-579ffc9c77e2" providerId="ADAL" clId="{8D3AC775-C745-4A87-A44C-CC7FFEBAE6BD}" dt="2023-11-16T16:06:51.173" v="45"/>
        <pc:sldMkLst>
          <pc:docMk/>
          <pc:sldMk cId="0" sldId="560"/>
        </pc:sldMkLst>
      </pc:sldChg>
      <pc:sldChg chg="add">
        <pc:chgData name="Juan Guerrero" userId="1f3c2090-23d4-4586-97db-579ffc9c77e2" providerId="ADAL" clId="{8D3AC775-C745-4A87-A44C-CC7FFEBAE6BD}" dt="2023-11-16T16:06:51.173" v="45"/>
        <pc:sldMkLst>
          <pc:docMk/>
          <pc:sldMk cId="0" sldId="561"/>
        </pc:sldMkLst>
      </pc:sldChg>
      <pc:sldChg chg="add">
        <pc:chgData name="Juan Guerrero" userId="1f3c2090-23d4-4586-97db-579ffc9c77e2" providerId="ADAL" clId="{8D3AC775-C745-4A87-A44C-CC7FFEBAE6BD}" dt="2023-11-16T16:06:51.173" v="45"/>
        <pc:sldMkLst>
          <pc:docMk/>
          <pc:sldMk cId="0" sldId="562"/>
        </pc:sldMkLst>
      </pc:sldChg>
      <pc:sldChg chg="add">
        <pc:chgData name="Juan Guerrero" userId="1f3c2090-23d4-4586-97db-579ffc9c77e2" providerId="ADAL" clId="{8D3AC775-C745-4A87-A44C-CC7FFEBAE6BD}" dt="2023-11-16T16:06:51.173" v="45"/>
        <pc:sldMkLst>
          <pc:docMk/>
          <pc:sldMk cId="0" sldId="563"/>
        </pc:sldMkLst>
      </pc:sldChg>
      <pc:sldChg chg="add">
        <pc:chgData name="Juan Guerrero" userId="1f3c2090-23d4-4586-97db-579ffc9c77e2" providerId="ADAL" clId="{8D3AC775-C745-4A87-A44C-CC7FFEBAE6BD}" dt="2023-11-16T16:06:51.173" v="45"/>
        <pc:sldMkLst>
          <pc:docMk/>
          <pc:sldMk cId="0" sldId="564"/>
        </pc:sldMkLst>
      </pc:sldChg>
      <pc:sldChg chg="add">
        <pc:chgData name="Juan Guerrero" userId="1f3c2090-23d4-4586-97db-579ffc9c77e2" providerId="ADAL" clId="{8D3AC775-C745-4A87-A44C-CC7FFEBAE6BD}" dt="2023-11-16T16:06:51.173" v="45"/>
        <pc:sldMkLst>
          <pc:docMk/>
          <pc:sldMk cId="0" sldId="565"/>
        </pc:sldMkLst>
      </pc:sldChg>
      <pc:sldChg chg="add">
        <pc:chgData name="Juan Guerrero" userId="1f3c2090-23d4-4586-97db-579ffc9c77e2" providerId="ADAL" clId="{8D3AC775-C745-4A87-A44C-CC7FFEBAE6BD}" dt="2023-11-16T16:06:51.173" v="45"/>
        <pc:sldMkLst>
          <pc:docMk/>
          <pc:sldMk cId="0" sldId="566"/>
        </pc:sldMkLst>
      </pc:sldChg>
      <pc:sldChg chg="add">
        <pc:chgData name="Juan Guerrero" userId="1f3c2090-23d4-4586-97db-579ffc9c77e2" providerId="ADAL" clId="{8D3AC775-C745-4A87-A44C-CC7FFEBAE6BD}" dt="2023-11-16T16:06:51.173" v="45"/>
        <pc:sldMkLst>
          <pc:docMk/>
          <pc:sldMk cId="0" sldId="567"/>
        </pc:sldMkLst>
      </pc:sldChg>
      <pc:sldChg chg="add">
        <pc:chgData name="Juan Guerrero" userId="1f3c2090-23d4-4586-97db-579ffc9c77e2" providerId="ADAL" clId="{8D3AC775-C745-4A87-A44C-CC7FFEBAE6BD}" dt="2023-11-16T16:06:51.173" v="45"/>
        <pc:sldMkLst>
          <pc:docMk/>
          <pc:sldMk cId="0" sldId="568"/>
        </pc:sldMkLst>
      </pc:sldChg>
      <pc:sldChg chg="add">
        <pc:chgData name="Juan Guerrero" userId="1f3c2090-23d4-4586-97db-579ffc9c77e2" providerId="ADAL" clId="{8D3AC775-C745-4A87-A44C-CC7FFEBAE6BD}" dt="2023-11-16T16:06:51.173" v="45"/>
        <pc:sldMkLst>
          <pc:docMk/>
          <pc:sldMk cId="0" sldId="569"/>
        </pc:sldMkLst>
      </pc:sldChg>
      <pc:sldChg chg="add">
        <pc:chgData name="Juan Guerrero" userId="1f3c2090-23d4-4586-97db-579ffc9c77e2" providerId="ADAL" clId="{8D3AC775-C745-4A87-A44C-CC7FFEBAE6BD}" dt="2023-11-16T16:06:51.173" v="45"/>
        <pc:sldMkLst>
          <pc:docMk/>
          <pc:sldMk cId="0" sldId="570"/>
        </pc:sldMkLst>
      </pc:sldChg>
      <pc:sldChg chg="add">
        <pc:chgData name="Juan Guerrero" userId="1f3c2090-23d4-4586-97db-579ffc9c77e2" providerId="ADAL" clId="{8D3AC775-C745-4A87-A44C-CC7FFEBAE6BD}" dt="2023-11-16T16:06:51.173" v="45"/>
        <pc:sldMkLst>
          <pc:docMk/>
          <pc:sldMk cId="0" sldId="571"/>
        </pc:sldMkLst>
      </pc:sldChg>
      <pc:sldChg chg="add">
        <pc:chgData name="Juan Guerrero" userId="1f3c2090-23d4-4586-97db-579ffc9c77e2" providerId="ADAL" clId="{8D3AC775-C745-4A87-A44C-CC7FFEBAE6BD}" dt="2023-11-16T16:06:51.173" v="45"/>
        <pc:sldMkLst>
          <pc:docMk/>
          <pc:sldMk cId="0" sldId="572"/>
        </pc:sldMkLst>
      </pc:sldChg>
      <pc:sldChg chg="add">
        <pc:chgData name="Juan Guerrero" userId="1f3c2090-23d4-4586-97db-579ffc9c77e2" providerId="ADAL" clId="{8D3AC775-C745-4A87-A44C-CC7FFEBAE6BD}" dt="2023-11-16T16:06:51.173" v="45"/>
        <pc:sldMkLst>
          <pc:docMk/>
          <pc:sldMk cId="0" sldId="573"/>
        </pc:sldMkLst>
      </pc:sldChg>
      <pc:sldChg chg="add">
        <pc:chgData name="Juan Guerrero" userId="1f3c2090-23d4-4586-97db-579ffc9c77e2" providerId="ADAL" clId="{8D3AC775-C745-4A87-A44C-CC7FFEBAE6BD}" dt="2023-11-16T16:06:51.173" v="45"/>
        <pc:sldMkLst>
          <pc:docMk/>
          <pc:sldMk cId="0" sldId="574"/>
        </pc:sldMkLst>
      </pc:sldChg>
      <pc:sldChg chg="add">
        <pc:chgData name="Juan Guerrero" userId="1f3c2090-23d4-4586-97db-579ffc9c77e2" providerId="ADAL" clId="{8D3AC775-C745-4A87-A44C-CC7FFEBAE6BD}" dt="2023-11-16T16:06:51.173" v="45"/>
        <pc:sldMkLst>
          <pc:docMk/>
          <pc:sldMk cId="0" sldId="575"/>
        </pc:sldMkLst>
      </pc:sldChg>
      <pc:sldChg chg="add">
        <pc:chgData name="Juan Guerrero" userId="1f3c2090-23d4-4586-97db-579ffc9c77e2" providerId="ADAL" clId="{8D3AC775-C745-4A87-A44C-CC7FFEBAE6BD}" dt="2023-11-16T16:06:51.173" v="45"/>
        <pc:sldMkLst>
          <pc:docMk/>
          <pc:sldMk cId="0" sldId="576"/>
        </pc:sldMkLst>
      </pc:sldChg>
      <pc:sldChg chg="add">
        <pc:chgData name="Juan Guerrero" userId="1f3c2090-23d4-4586-97db-579ffc9c77e2" providerId="ADAL" clId="{8D3AC775-C745-4A87-A44C-CC7FFEBAE6BD}" dt="2023-11-16T16:07:00.354" v="46"/>
        <pc:sldMkLst>
          <pc:docMk/>
          <pc:sldMk cId="0" sldId="577"/>
        </pc:sldMkLst>
      </pc:sldChg>
      <pc:sldChg chg="add">
        <pc:chgData name="Juan Guerrero" userId="1f3c2090-23d4-4586-97db-579ffc9c77e2" providerId="ADAL" clId="{8D3AC775-C745-4A87-A44C-CC7FFEBAE6BD}" dt="2023-11-16T16:07:00.354" v="46"/>
        <pc:sldMkLst>
          <pc:docMk/>
          <pc:sldMk cId="0" sldId="578"/>
        </pc:sldMkLst>
      </pc:sldChg>
      <pc:sldChg chg="add">
        <pc:chgData name="Juan Guerrero" userId="1f3c2090-23d4-4586-97db-579ffc9c77e2" providerId="ADAL" clId="{8D3AC775-C745-4A87-A44C-CC7FFEBAE6BD}" dt="2023-11-16T16:07:00.354" v="46"/>
        <pc:sldMkLst>
          <pc:docMk/>
          <pc:sldMk cId="0" sldId="579"/>
        </pc:sldMkLst>
      </pc:sldChg>
      <pc:sldChg chg="add">
        <pc:chgData name="Juan Guerrero" userId="1f3c2090-23d4-4586-97db-579ffc9c77e2" providerId="ADAL" clId="{8D3AC775-C745-4A87-A44C-CC7FFEBAE6BD}" dt="2023-11-16T16:07:00.354" v="46"/>
        <pc:sldMkLst>
          <pc:docMk/>
          <pc:sldMk cId="0" sldId="580"/>
        </pc:sldMkLst>
      </pc:sldChg>
      <pc:sldChg chg="add">
        <pc:chgData name="Juan Guerrero" userId="1f3c2090-23d4-4586-97db-579ffc9c77e2" providerId="ADAL" clId="{8D3AC775-C745-4A87-A44C-CC7FFEBAE6BD}" dt="2023-11-16T16:07:00.354" v="46"/>
        <pc:sldMkLst>
          <pc:docMk/>
          <pc:sldMk cId="0" sldId="581"/>
        </pc:sldMkLst>
      </pc:sldChg>
      <pc:sldChg chg="add">
        <pc:chgData name="Juan Guerrero" userId="1f3c2090-23d4-4586-97db-579ffc9c77e2" providerId="ADAL" clId="{8D3AC775-C745-4A87-A44C-CC7FFEBAE6BD}" dt="2023-11-16T16:07:00.354" v="46"/>
        <pc:sldMkLst>
          <pc:docMk/>
          <pc:sldMk cId="0" sldId="582"/>
        </pc:sldMkLst>
      </pc:sldChg>
      <pc:sldChg chg="add">
        <pc:chgData name="Juan Guerrero" userId="1f3c2090-23d4-4586-97db-579ffc9c77e2" providerId="ADAL" clId="{8D3AC775-C745-4A87-A44C-CC7FFEBAE6BD}" dt="2023-11-16T16:07:00.354" v="46"/>
        <pc:sldMkLst>
          <pc:docMk/>
          <pc:sldMk cId="0" sldId="583"/>
        </pc:sldMkLst>
      </pc:sldChg>
      <pc:sldChg chg="add">
        <pc:chgData name="Juan Guerrero" userId="1f3c2090-23d4-4586-97db-579ffc9c77e2" providerId="ADAL" clId="{8D3AC775-C745-4A87-A44C-CC7FFEBAE6BD}" dt="2023-11-16T16:07:00.354" v="46"/>
        <pc:sldMkLst>
          <pc:docMk/>
          <pc:sldMk cId="0" sldId="584"/>
        </pc:sldMkLst>
      </pc:sldChg>
      <pc:sldChg chg="add">
        <pc:chgData name="Juan Guerrero" userId="1f3c2090-23d4-4586-97db-579ffc9c77e2" providerId="ADAL" clId="{8D3AC775-C745-4A87-A44C-CC7FFEBAE6BD}" dt="2023-11-16T16:07:00.354" v="46"/>
        <pc:sldMkLst>
          <pc:docMk/>
          <pc:sldMk cId="0" sldId="585"/>
        </pc:sldMkLst>
      </pc:sldChg>
      <pc:sldChg chg="add">
        <pc:chgData name="Juan Guerrero" userId="1f3c2090-23d4-4586-97db-579ffc9c77e2" providerId="ADAL" clId="{8D3AC775-C745-4A87-A44C-CC7FFEBAE6BD}" dt="2023-11-16T16:07:00.354" v="46"/>
        <pc:sldMkLst>
          <pc:docMk/>
          <pc:sldMk cId="0" sldId="586"/>
        </pc:sldMkLst>
      </pc:sldChg>
      <pc:sldChg chg="add">
        <pc:chgData name="Juan Guerrero" userId="1f3c2090-23d4-4586-97db-579ffc9c77e2" providerId="ADAL" clId="{8D3AC775-C745-4A87-A44C-CC7FFEBAE6BD}" dt="2023-11-16T16:07:00.354" v="46"/>
        <pc:sldMkLst>
          <pc:docMk/>
          <pc:sldMk cId="0" sldId="587"/>
        </pc:sldMkLst>
      </pc:sldChg>
      <pc:sldChg chg="add">
        <pc:chgData name="Juan Guerrero" userId="1f3c2090-23d4-4586-97db-579ffc9c77e2" providerId="ADAL" clId="{8D3AC775-C745-4A87-A44C-CC7FFEBAE6BD}" dt="2023-11-16T16:07:00.354" v="46"/>
        <pc:sldMkLst>
          <pc:docMk/>
          <pc:sldMk cId="0" sldId="588"/>
        </pc:sldMkLst>
      </pc:sldChg>
      <pc:sldChg chg="add">
        <pc:chgData name="Juan Guerrero" userId="1f3c2090-23d4-4586-97db-579ffc9c77e2" providerId="ADAL" clId="{8D3AC775-C745-4A87-A44C-CC7FFEBAE6BD}" dt="2023-11-16T16:07:00.354" v="46"/>
        <pc:sldMkLst>
          <pc:docMk/>
          <pc:sldMk cId="0" sldId="589"/>
        </pc:sldMkLst>
      </pc:sldChg>
      <pc:sldChg chg="add">
        <pc:chgData name="Juan Guerrero" userId="1f3c2090-23d4-4586-97db-579ffc9c77e2" providerId="ADAL" clId="{8D3AC775-C745-4A87-A44C-CC7FFEBAE6BD}" dt="2023-11-16T16:07:00.354" v="46"/>
        <pc:sldMkLst>
          <pc:docMk/>
          <pc:sldMk cId="0" sldId="590"/>
        </pc:sldMkLst>
      </pc:sldChg>
      <pc:sldChg chg="add">
        <pc:chgData name="Juan Guerrero" userId="1f3c2090-23d4-4586-97db-579ffc9c77e2" providerId="ADAL" clId="{8D3AC775-C745-4A87-A44C-CC7FFEBAE6BD}" dt="2023-11-16T16:07:00.354" v="46"/>
        <pc:sldMkLst>
          <pc:docMk/>
          <pc:sldMk cId="0" sldId="591"/>
        </pc:sldMkLst>
      </pc:sldChg>
      <pc:sldChg chg="add">
        <pc:chgData name="Juan Guerrero" userId="1f3c2090-23d4-4586-97db-579ffc9c77e2" providerId="ADAL" clId="{8D3AC775-C745-4A87-A44C-CC7FFEBAE6BD}" dt="2023-11-16T16:07:00.354" v="46"/>
        <pc:sldMkLst>
          <pc:docMk/>
          <pc:sldMk cId="0" sldId="592"/>
        </pc:sldMkLst>
      </pc:sldChg>
      <pc:sldChg chg="add">
        <pc:chgData name="Juan Guerrero" userId="1f3c2090-23d4-4586-97db-579ffc9c77e2" providerId="ADAL" clId="{8D3AC775-C745-4A87-A44C-CC7FFEBAE6BD}" dt="2023-11-16T16:07:00.354" v="46"/>
        <pc:sldMkLst>
          <pc:docMk/>
          <pc:sldMk cId="0" sldId="593"/>
        </pc:sldMkLst>
      </pc:sldChg>
      <pc:sldChg chg="add">
        <pc:chgData name="Juan Guerrero" userId="1f3c2090-23d4-4586-97db-579ffc9c77e2" providerId="ADAL" clId="{8D3AC775-C745-4A87-A44C-CC7FFEBAE6BD}" dt="2023-11-16T16:07:00.354" v="46"/>
        <pc:sldMkLst>
          <pc:docMk/>
          <pc:sldMk cId="0" sldId="594"/>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cNvSpPr>
            <a:spLocks noGrp="1"/>
          </p:cNvSpPr>
          <p:nvPr>
            <p:ph idx="1" hasCustomPrompt="1"/>
          </p:nvPr>
        </p:nvSpPr>
        <p:spPr>
          <a:xfrm>
            <a:off x="838200" y="1280161"/>
            <a:ext cx="10515600" cy="4812729"/>
          </a:xfrm>
          <a:effectLst/>
        </p:spPr>
        <p:txBody>
          <a:bodyPr>
            <a:normAutofit/>
          </a:bodyPr>
          <a:lstStyle>
            <a:lvl1pPr>
              <a:defRPr baseline="0">
                <a:latin typeface="Roboto" panose="02000000000000000000" pitchFamily="2" charset="0"/>
              </a:defRPr>
            </a:lvl1pPr>
            <a:lvl2pPr>
              <a:defRPr baseline="0">
                <a:latin typeface="Roboto" panose="02000000000000000000" pitchFamily="2" charset="0"/>
              </a:defRPr>
            </a:lvl2pPr>
            <a:lvl3pPr>
              <a:defRPr baseline="0">
                <a:latin typeface="Roboto" panose="02000000000000000000" pitchFamily="2" charset="0"/>
              </a:defRPr>
            </a:lvl3pPr>
            <a:lvl4pPr>
              <a:defRPr baseline="0">
                <a:latin typeface="Roboto" panose="02000000000000000000" pitchFamily="2" charset="0"/>
              </a:defRPr>
            </a:lvl4pPr>
            <a:lvl5pPr>
              <a:defRPr baseline="0">
                <a:latin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roduct"/>
          <p:cNvSpPr>
            <a:spLocks noGrp="1"/>
          </p:cNvSpPr>
          <p:nvPr>
            <p:ph type="body" sz="quarter" idx="12" hasCustomPrompt="1"/>
          </p:nvPr>
        </p:nvSpPr>
        <p:spPr>
          <a:xfrm>
            <a:off x="391094" y="6294040"/>
            <a:ext cx="3666556" cy="278210"/>
          </a:xfrm>
        </p:spPr>
        <p:txBody>
          <a:bodyPr lIns="0" tIns="0" rIns="0" bIns="0" anchor="ctr" anchorCtr="0">
            <a:normAutofit/>
          </a:bodyPr>
          <a:lstStyle>
            <a:lvl1pPr marL="0" indent="0">
              <a:buNone/>
              <a:defRPr sz="1600" b="0" cap="all" spc="70" baseline="0">
                <a:solidFill>
                  <a:schemeClr val="tx2">
                    <a:lumMod val="60000"/>
                    <a:lumOff val="40000"/>
                  </a:schemeClr>
                </a:solidFill>
                <a:latin typeface="Pathway Gothic One" panose="02000506050000020004" pitchFamily="2" charset="0"/>
                <a:ea typeface="Coo Hew" pitchFamily="2" charset="0"/>
              </a:defRPr>
            </a:lvl1pPr>
          </a:lstStyle>
          <a:p>
            <a:pPr lvl="0"/>
            <a:r>
              <a:rPr lang="en-US"/>
              <a:t>PRODUCT</a:t>
            </a:r>
          </a:p>
        </p:txBody>
      </p:sp>
      <p:sp>
        <p:nvSpPr>
          <p:cNvPr id="7" name="Title"/>
          <p:cNvSpPr>
            <a:spLocks noGrp="1"/>
          </p:cNvSpPr>
          <p:nvPr>
            <p:ph type="title" hasCustomPrompt="1"/>
          </p:nvPr>
        </p:nvSpPr>
        <p:spPr>
          <a:xfrm>
            <a:off x="838200" y="300505"/>
            <a:ext cx="10515599" cy="979656"/>
          </a:xfrm>
          <a:prstGeom prst="rect">
            <a:avLst/>
          </a:prstGeom>
        </p:spPr>
        <p:txBody>
          <a:bodyPr anchor="ctr" anchorCtr="0">
            <a:normAutofit/>
          </a:bodyPr>
          <a:lstStyle>
            <a:lvl1pPr>
              <a:defRPr sz="4800" cap="none" normalizeH="0" baseline="0"/>
            </a:lvl1pPr>
          </a:lstStyle>
          <a:p>
            <a:r>
              <a:rPr lang="en-US"/>
              <a:t>Click to Edit Master Title Style</a:t>
            </a:r>
          </a:p>
        </p:txBody>
      </p:sp>
    </p:spTree>
    <p:extLst>
      <p:ext uri="{BB962C8B-B14F-4D97-AF65-F5344CB8AC3E}">
        <p14:creationId xmlns:p14="http://schemas.microsoft.com/office/powerpoint/2010/main" val="3197880728"/>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icture Slide">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838200" y="300505"/>
            <a:ext cx="10515599" cy="979656"/>
          </a:xfrm>
          <a:prstGeom prst="rect">
            <a:avLst/>
          </a:prstGeom>
        </p:spPr>
        <p:txBody>
          <a:bodyPr anchor="ctr" anchorCtr="0">
            <a:normAutofit/>
          </a:bodyPr>
          <a:lstStyle>
            <a:lvl1pPr>
              <a:defRPr sz="4800" cap="none" normalizeH="0" baseline="0"/>
            </a:lvl1pPr>
          </a:lstStyle>
          <a:p>
            <a:r>
              <a:rPr lang="en-US"/>
              <a:t>Click to Edit Master Title Style</a:t>
            </a:r>
          </a:p>
        </p:txBody>
      </p:sp>
      <p:sp>
        <p:nvSpPr>
          <p:cNvPr id="6" name="Content"/>
          <p:cNvSpPr>
            <a:spLocks noGrp="1"/>
          </p:cNvSpPr>
          <p:nvPr>
            <p:ph type="pic" sz="quarter" idx="10"/>
          </p:nvPr>
        </p:nvSpPr>
        <p:spPr>
          <a:xfrm>
            <a:off x="182880" y="1280160"/>
            <a:ext cx="11695176" cy="5013880"/>
          </a:xfrm>
        </p:spPr>
        <p:txBody>
          <a:bodyPr/>
          <a:lstStyle>
            <a:lvl1pPr marL="0" indent="0">
              <a:buNone/>
              <a:defRPr/>
            </a:lvl1pPr>
          </a:lstStyle>
          <a:p>
            <a:r>
              <a:rPr lang="en-US"/>
              <a:t>Click icon to add picture</a:t>
            </a:r>
          </a:p>
        </p:txBody>
      </p:sp>
      <p:sp>
        <p:nvSpPr>
          <p:cNvPr id="5" name="Product"/>
          <p:cNvSpPr>
            <a:spLocks noGrp="1"/>
          </p:cNvSpPr>
          <p:nvPr>
            <p:ph type="body" sz="quarter" idx="12" hasCustomPrompt="1"/>
          </p:nvPr>
        </p:nvSpPr>
        <p:spPr>
          <a:xfrm>
            <a:off x="391094" y="6294040"/>
            <a:ext cx="3666556" cy="278210"/>
          </a:xfrm>
        </p:spPr>
        <p:txBody>
          <a:bodyPr lIns="0" tIns="0" rIns="0" bIns="0" anchor="ctr" anchorCtr="0">
            <a:normAutofit/>
          </a:bodyPr>
          <a:lstStyle>
            <a:lvl1pPr marL="0" indent="0">
              <a:buNone/>
              <a:defRPr sz="1600" b="0" cap="all" spc="70" baseline="0">
                <a:solidFill>
                  <a:schemeClr val="tx2">
                    <a:lumMod val="60000"/>
                    <a:lumOff val="40000"/>
                  </a:schemeClr>
                </a:solidFill>
                <a:latin typeface="Pathway Gothic One" panose="02000506050000020004" pitchFamily="2" charset="0"/>
                <a:ea typeface="Coo Hew" pitchFamily="2" charset="0"/>
              </a:defRPr>
            </a:lvl1pPr>
          </a:lstStyle>
          <a:p>
            <a:pPr lvl="0"/>
            <a:r>
              <a:rPr lang="en-US"/>
              <a:t>PRODUCT</a:t>
            </a:r>
          </a:p>
        </p:txBody>
      </p:sp>
    </p:spTree>
    <p:extLst>
      <p:ext uri="{BB962C8B-B14F-4D97-AF65-F5344CB8AC3E}">
        <p14:creationId xmlns:p14="http://schemas.microsoft.com/office/powerpoint/2010/main" val="2539809244"/>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280161"/>
            <a:ext cx="5181600" cy="489680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cNvSpPr>
            <a:spLocks noGrp="1"/>
          </p:cNvSpPr>
          <p:nvPr>
            <p:ph sz="half" idx="2"/>
          </p:nvPr>
        </p:nvSpPr>
        <p:spPr>
          <a:xfrm>
            <a:off x="6172200" y="1280161"/>
            <a:ext cx="5181600" cy="489680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Product"/>
          <p:cNvSpPr txBox="1"/>
          <p:nvPr userDrawn="1"/>
        </p:nvSpPr>
        <p:spPr>
          <a:xfrm>
            <a:off x="391094" y="6294040"/>
            <a:ext cx="3474323" cy="221836"/>
          </a:xfrm>
          <a:prstGeom prst="rect">
            <a:avLst/>
          </a:prstGeom>
        </p:spPr>
        <p:txBody>
          <a:bodyPr lIns="0" tIns="0" rIns="0" bIns="0" anchor="ctr" anchorCtr="0">
            <a:noAutofit/>
          </a:bodyPr>
          <a:lstStyle>
            <a:lvl1pPr marL="0" indent="0" algn="l" defTabSz="914400" rtl="0" eaLnBrk="1" latinLnBrk="0" hangingPunct="1">
              <a:lnSpc>
                <a:spcPct val="90000"/>
              </a:lnSpc>
              <a:spcBef>
                <a:spcPts val="1000"/>
              </a:spcBef>
              <a:buFontTx/>
              <a:buNone/>
              <a:defRPr sz="1400" b="0" kern="1200">
                <a:solidFill>
                  <a:srgbClr val="898989"/>
                </a:solidFill>
                <a:latin typeface="Coo Hew" pitchFamily="2" charset="0"/>
                <a:ea typeface="Coo Hew" pitchFamily="2" charset="0"/>
                <a:cs typeface="+mn-cs"/>
              </a:defRPr>
            </a:lvl1pPr>
            <a:lvl2pPr marL="685800" indent="-228600" algn="l" defTabSz="914400" rtl="0" eaLnBrk="1" latinLnBrk="0" hangingPunct="1">
              <a:lnSpc>
                <a:spcPct val="90000"/>
              </a:lnSpc>
              <a:spcBef>
                <a:spcPts val="500"/>
              </a:spcBef>
              <a:buFontTx/>
              <a:buBlip>
                <a:blip r:embed="rId2"/>
              </a:buBlip>
              <a:defRPr sz="2400" kern="1200">
                <a:solidFill>
                  <a:schemeClr val="tx1"/>
                </a:solidFill>
                <a:latin typeface="Swis721 Cn BT" panose="020B0506020202030204" pitchFamily="34" charset="0"/>
                <a:ea typeface="+mn-ea"/>
                <a:cs typeface="+mn-cs"/>
              </a:defRPr>
            </a:lvl2pPr>
            <a:lvl3pPr marL="1143000" indent="-228600" algn="l" defTabSz="914400" rtl="0" eaLnBrk="1" latinLnBrk="0" hangingPunct="1">
              <a:lnSpc>
                <a:spcPct val="90000"/>
              </a:lnSpc>
              <a:spcBef>
                <a:spcPts val="500"/>
              </a:spcBef>
              <a:buFontTx/>
              <a:buBlip>
                <a:blip r:embed="rId2"/>
              </a:buBlip>
              <a:defRPr sz="2000" kern="1200">
                <a:solidFill>
                  <a:schemeClr val="tx1"/>
                </a:solidFill>
                <a:latin typeface="Swis721 Cn BT" panose="020B0506020202030204" pitchFamily="34" charset="0"/>
                <a:ea typeface="+mn-ea"/>
                <a:cs typeface="+mn-cs"/>
              </a:defRPr>
            </a:lvl3pPr>
            <a:lvl4pPr marL="1600200" indent="-228600" algn="l" defTabSz="914400" rtl="0" eaLnBrk="1" latinLnBrk="0" hangingPunct="1">
              <a:lnSpc>
                <a:spcPct val="90000"/>
              </a:lnSpc>
              <a:spcBef>
                <a:spcPts val="500"/>
              </a:spcBef>
              <a:buFontTx/>
              <a:buBlip>
                <a:blip r:embed="rId2"/>
              </a:buBlip>
              <a:defRPr sz="1800" kern="1200">
                <a:solidFill>
                  <a:schemeClr val="tx1"/>
                </a:solidFill>
                <a:latin typeface="Swis721 Cn BT" panose="020B0506020202030204" pitchFamily="34" charset="0"/>
                <a:ea typeface="+mn-ea"/>
                <a:cs typeface="+mn-cs"/>
              </a:defRPr>
            </a:lvl4pPr>
            <a:lvl5pPr marL="2057400" indent="-228600" algn="l" defTabSz="914400" rtl="0" eaLnBrk="1" latinLnBrk="0" hangingPunct="1">
              <a:lnSpc>
                <a:spcPct val="90000"/>
              </a:lnSpc>
              <a:spcBef>
                <a:spcPts val="500"/>
              </a:spcBef>
              <a:buFontTx/>
              <a:buBlip>
                <a:blip r:embed="rId2"/>
              </a:buBlip>
              <a:defRPr sz="1800" kern="1200">
                <a:solidFill>
                  <a:schemeClr val="tx1"/>
                </a:solidFill>
                <a:latin typeface="Swis721 Cn BT" panose="020B05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spc="70" baseline="0">
                <a:latin typeface="Pathway Gothic One" panose="02000506050000020004" pitchFamily="2" charset="0"/>
              </a:rPr>
              <a:t>PRODUCT</a:t>
            </a:r>
          </a:p>
        </p:txBody>
      </p:sp>
      <p:sp>
        <p:nvSpPr>
          <p:cNvPr id="6" name="Title"/>
          <p:cNvSpPr>
            <a:spLocks noGrp="1"/>
          </p:cNvSpPr>
          <p:nvPr>
            <p:ph type="title" hasCustomPrompt="1"/>
          </p:nvPr>
        </p:nvSpPr>
        <p:spPr>
          <a:xfrm>
            <a:off x="838200" y="300505"/>
            <a:ext cx="10515599" cy="979656"/>
          </a:xfrm>
          <a:prstGeom prst="rect">
            <a:avLst/>
          </a:prstGeom>
        </p:spPr>
        <p:txBody>
          <a:bodyPr anchor="ctr" anchorCtr="0">
            <a:normAutofit/>
          </a:bodyPr>
          <a:lstStyle>
            <a:lvl1pPr>
              <a:defRPr sz="4800" cap="none" normalizeH="0" baseline="0"/>
            </a:lvl1pPr>
          </a:lstStyle>
          <a:p>
            <a:r>
              <a:rPr lang="en-US"/>
              <a:t>Click to Edit Master Title Style</a:t>
            </a:r>
          </a:p>
        </p:txBody>
      </p:sp>
    </p:spTree>
    <p:extLst>
      <p:ext uri="{BB962C8B-B14F-4D97-AF65-F5344CB8AC3E}">
        <p14:creationId xmlns:p14="http://schemas.microsoft.com/office/powerpoint/2010/main" val="3554785917"/>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Only">
    <p:spTree>
      <p:nvGrpSpPr>
        <p:cNvPr id="1" name=""/>
        <p:cNvGrpSpPr/>
        <p:nvPr/>
      </p:nvGrpSpPr>
      <p:grpSpPr>
        <a:xfrm>
          <a:off x="0" y="0"/>
          <a:ext cx="0" cy="0"/>
          <a:chOff x="0" y="0"/>
          <a:chExt cx="0" cy="0"/>
        </a:xfrm>
      </p:grpSpPr>
      <p:sp>
        <p:nvSpPr>
          <p:cNvPr id="6" name="Content"/>
          <p:cNvSpPr>
            <a:spLocks noGrp="1"/>
          </p:cNvSpPr>
          <p:nvPr>
            <p:ph type="pic" sz="quarter" idx="10"/>
          </p:nvPr>
        </p:nvSpPr>
        <p:spPr>
          <a:xfrm>
            <a:off x="0" y="-19050"/>
            <a:ext cx="12192000" cy="6877050"/>
          </a:xfrm>
          <a:prstGeom prst="rect">
            <a:avLst/>
          </a:prstGeom>
        </p:spPr>
        <p:txBody>
          <a:bodyPr/>
          <a:lstStyle>
            <a:lvl1pPr marL="0" indent="0">
              <a:buNone/>
              <a:defRPr/>
            </a:lvl1pPr>
          </a:lstStyle>
          <a:p>
            <a:endParaRPr lang="en-US"/>
          </a:p>
        </p:txBody>
      </p:sp>
    </p:spTree>
    <p:extLst>
      <p:ext uri="{BB962C8B-B14F-4D97-AF65-F5344CB8AC3E}">
        <p14:creationId xmlns:p14="http://schemas.microsoft.com/office/powerpoint/2010/main" val="972189531"/>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Video Bumper Slide">
    <p:spTree>
      <p:nvGrpSpPr>
        <p:cNvPr id="1" name=""/>
        <p:cNvGrpSpPr/>
        <p:nvPr/>
      </p:nvGrpSpPr>
      <p:grpSpPr>
        <a:xfrm>
          <a:off x="0" y="0"/>
          <a:ext cx="0" cy="0"/>
          <a:chOff x="0" y="0"/>
          <a:chExt cx="0" cy="0"/>
        </a:xfrm>
      </p:grpSpPr>
      <p:sp>
        <p:nvSpPr>
          <p:cNvPr id="7" name="Title"/>
          <p:cNvSpPr>
            <a:spLocks noGrp="1"/>
          </p:cNvSpPr>
          <p:nvPr>
            <p:ph type="title" hasCustomPrompt="1"/>
          </p:nvPr>
        </p:nvSpPr>
        <p:spPr>
          <a:xfrm>
            <a:off x="838200" y="300505"/>
            <a:ext cx="10515599" cy="979656"/>
          </a:xfrm>
          <a:prstGeom prst="rect">
            <a:avLst/>
          </a:prstGeom>
        </p:spPr>
        <p:txBody>
          <a:bodyPr anchor="ctr" anchorCtr="0">
            <a:normAutofit/>
          </a:bodyPr>
          <a:lstStyle>
            <a:lvl1pPr>
              <a:defRPr sz="4800" cap="none" normalizeH="0" baseline="0"/>
            </a:lvl1pPr>
          </a:lstStyle>
          <a:p>
            <a:r>
              <a:rPr lang="en-US"/>
              <a:t>Click to Add Video Titles</a:t>
            </a:r>
          </a:p>
        </p:txBody>
      </p:sp>
      <p:sp>
        <p:nvSpPr>
          <p:cNvPr id="6" name="Product"/>
          <p:cNvSpPr>
            <a:spLocks noGrp="1"/>
          </p:cNvSpPr>
          <p:nvPr>
            <p:ph type="body" sz="quarter" idx="12" hasCustomPrompt="1"/>
          </p:nvPr>
        </p:nvSpPr>
        <p:spPr>
          <a:xfrm>
            <a:off x="391094" y="6294040"/>
            <a:ext cx="3666556" cy="278210"/>
          </a:xfrm>
        </p:spPr>
        <p:txBody>
          <a:bodyPr lIns="0" tIns="0" rIns="0" bIns="0" anchor="ctr" anchorCtr="0">
            <a:normAutofit/>
          </a:bodyPr>
          <a:lstStyle>
            <a:lvl1pPr marL="0" indent="0">
              <a:buNone/>
              <a:defRPr sz="1600" b="0" cap="all" spc="70" baseline="0">
                <a:solidFill>
                  <a:schemeClr val="tx2">
                    <a:lumMod val="60000"/>
                    <a:lumOff val="40000"/>
                  </a:schemeClr>
                </a:solidFill>
                <a:latin typeface="Pathway Gothic One" panose="02000506050000020004" pitchFamily="2" charset="0"/>
                <a:ea typeface="Coo Hew" pitchFamily="2" charset="0"/>
              </a:defRPr>
            </a:lvl1pPr>
          </a:lstStyle>
          <a:p>
            <a:pPr lvl="0"/>
            <a:r>
              <a:rPr lang="en-US"/>
              <a:t>PRODUCT</a:t>
            </a:r>
          </a:p>
        </p:txBody>
      </p:sp>
      <p:pic>
        <p:nvPicPr>
          <p:cNvPr id="4" name="Picture 3" descr="A blue lock with a keyhole&#10;&#10;Description automatically generated"/>
          <p:cNvPicPr>
            <a:picLocks noChangeAspect="1"/>
          </p:cNvPicPr>
          <p:nvPr userDrawn="1"/>
        </p:nvPicPr>
        <p:blipFill>
          <a:blip r:embed="rId2"/>
          <a:srcRect/>
          <a:stretch>
            <a:fillRect/>
          </a:stretch>
        </p:blipFill>
        <p:spPr>
          <a:xfrm>
            <a:off x="2704405" y="1550719"/>
            <a:ext cx="6783187" cy="4239492"/>
          </a:xfrm>
          <a:prstGeom prst="rect">
            <a:avLst/>
          </a:prstGeom>
        </p:spPr>
      </p:pic>
    </p:spTree>
    <p:extLst>
      <p:ext uri="{BB962C8B-B14F-4D97-AF65-F5344CB8AC3E}">
        <p14:creationId xmlns:p14="http://schemas.microsoft.com/office/powerpoint/2010/main" val="1816966046"/>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p:cNvSpPr/>
          <p:nvPr/>
        </p:nvSpPr>
        <p:spPr>
          <a:xfrm>
            <a:off x="0" y="1"/>
            <a:ext cx="4506012" cy="6858000"/>
          </a:xfrm>
          <a:prstGeom prst="rect">
            <a:avLst/>
          </a:prstGeom>
          <a:solidFill>
            <a:srgbClr val="3338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58" rtl="0" eaLnBrk="1" fontAlgn="auto" latinLnBrk="0" hangingPunct="1">
              <a:lnSpc>
                <a:spcPct val="100000"/>
              </a:lnSpc>
              <a:spcBef>
                <a:spcPct val="0"/>
              </a:spcBef>
              <a:spcAft>
                <a:spcPct val="0"/>
              </a:spcAft>
              <a:buClrTx/>
              <a:buSzTx/>
              <a:buFontTx/>
              <a:buNone/>
              <a:defRPr/>
            </a:pPr>
            <a:endParaRPr kumimoji="0" lang="en-US" sz="1100" b="0" i="0" u="none" strike="noStrike" kern="1200" cap="none" spc="0" normalizeH="0" baseline="0" noProof="0">
              <a:ln>
                <a:noFill/>
              </a:ln>
              <a:solidFill>
                <a:prstClr val="white"/>
              </a:solidFill>
              <a:effectLst/>
              <a:uLnTx/>
              <a:uFillTx/>
              <a:latin typeface="Roboto"/>
              <a:ea typeface="+mn-ea"/>
              <a:cs typeface="+mn-cs"/>
            </a:endParaRPr>
          </a:p>
        </p:txBody>
      </p:sp>
      <p:sp>
        <p:nvSpPr>
          <p:cNvPr id="7" name="Title"/>
          <p:cNvSpPr>
            <a:spLocks noGrp="1"/>
          </p:cNvSpPr>
          <p:nvPr>
            <p:ph type="ctrTitle" hasCustomPrompt="1"/>
            <p:custDataLst>
              <p:tags r:id="rId1"/>
            </p:custDataLst>
          </p:nvPr>
        </p:nvSpPr>
        <p:spPr>
          <a:xfrm>
            <a:off x="391093" y="1368557"/>
            <a:ext cx="3666557" cy="4120888"/>
          </a:xfrm>
          <a:prstGeom prst="rect">
            <a:avLst/>
          </a:prstGeom>
          <a:effectLst/>
        </p:spPr>
        <p:txBody>
          <a:bodyPr lIns="0" tIns="0" rIns="0" bIns="0" anchor="t" anchorCtr="0">
            <a:noAutofit/>
          </a:bodyPr>
          <a:lstStyle>
            <a:lvl1pPr algn="l">
              <a:defRPr sz="5000" baseline="0">
                <a:solidFill>
                  <a:schemeClr val="bg1"/>
                </a:solidFill>
                <a:latin typeface="Kepler Std" panose="0204060306070A060204" pitchFamily="18" charset="0"/>
              </a:defRPr>
            </a:lvl1pPr>
          </a:lstStyle>
          <a:p>
            <a:pPr>
              <a:lnSpc>
                <a:spcPct val="70000"/>
              </a:lnSpc>
            </a:pPr>
            <a:r>
              <a:rPr lang="en-US">
                <a:solidFill>
                  <a:schemeClr val="bg1"/>
                </a:solidFill>
              </a:rPr>
              <a:t>Title</a:t>
            </a:r>
            <a:endParaRPr lang="en-US" sz="12000" b="1">
              <a:solidFill>
                <a:schemeClr val="bg1"/>
              </a:solidFill>
            </a:endParaRPr>
          </a:p>
        </p:txBody>
      </p:sp>
      <p:sp>
        <p:nvSpPr>
          <p:cNvPr id="16" name="Index"/>
          <p:cNvSpPr>
            <a:spLocks noGrp="1"/>
          </p:cNvSpPr>
          <p:nvPr>
            <p:ph type="body" sz="quarter" idx="10" hasCustomPrompt="1"/>
          </p:nvPr>
        </p:nvSpPr>
        <p:spPr>
          <a:xfrm>
            <a:off x="391095" y="416187"/>
            <a:ext cx="581494" cy="479163"/>
          </a:xfrm>
          <a:ln w="12700">
            <a:solidFill>
              <a:schemeClr val="tx2">
                <a:lumMod val="60000"/>
                <a:lumOff val="40000"/>
              </a:schemeClr>
            </a:solidFill>
          </a:ln>
        </p:spPr>
        <p:txBody>
          <a:bodyPr lIns="91440" tIns="182880" rIns="91440" bIns="182880" anchor="ctr" anchorCtr="0">
            <a:noAutofit/>
          </a:bodyPr>
          <a:lstStyle>
            <a:lvl1pPr marL="0" indent="0" algn="ctr">
              <a:buNone/>
              <a:defRPr sz="1600" b="1">
                <a:solidFill>
                  <a:schemeClr val="bg1"/>
                </a:solidFill>
                <a:latin typeface="Kepler Std" panose="0204060306070A060204" pitchFamily="18" charset="0"/>
              </a:defRPr>
            </a:lvl1pPr>
          </a:lstStyle>
          <a:p>
            <a:pPr lvl="0"/>
            <a:r>
              <a:rPr lang="en-US"/>
              <a:t>Index</a:t>
            </a:r>
          </a:p>
        </p:txBody>
      </p:sp>
      <p:sp>
        <p:nvSpPr>
          <p:cNvPr id="3" name="Module"/>
          <p:cNvSpPr>
            <a:spLocks noGrp="1"/>
          </p:cNvSpPr>
          <p:nvPr>
            <p:ph type="body" sz="quarter" idx="11" hasCustomPrompt="1"/>
          </p:nvPr>
        </p:nvSpPr>
        <p:spPr>
          <a:xfrm>
            <a:off x="1088966" y="420890"/>
            <a:ext cx="2968683" cy="474460"/>
          </a:xfrm>
        </p:spPr>
        <p:txBody>
          <a:bodyPr lIns="0" tIns="0" rIns="0" bIns="0" anchor="ctr" anchorCtr="0">
            <a:noAutofit/>
          </a:bodyPr>
          <a:lstStyle>
            <a:lvl1pPr marL="0" indent="0" algn="l">
              <a:lnSpc>
                <a:spcPct val="80000"/>
              </a:lnSpc>
              <a:buNone/>
              <a:defRPr sz="1800" cap="all" spc="70" baseline="0">
                <a:solidFill>
                  <a:srgbClr val="FCBA33"/>
                </a:solidFill>
                <a:latin typeface="Pathway Gothic One" panose="02000506050000020004" pitchFamily="2" charset="0"/>
                <a:ea typeface="Coo Hew" pitchFamily="2" charset="0"/>
              </a:defRPr>
            </a:lvl1pPr>
          </a:lstStyle>
          <a:p>
            <a:pPr lvl="0"/>
            <a:r>
              <a:rPr lang="en-US"/>
              <a:t>MODULE</a:t>
            </a:r>
          </a:p>
        </p:txBody>
      </p:sp>
      <p:sp>
        <p:nvSpPr>
          <p:cNvPr id="4" name="Product"/>
          <p:cNvSpPr>
            <a:spLocks noGrp="1"/>
          </p:cNvSpPr>
          <p:nvPr>
            <p:ph type="body" sz="quarter" idx="12" hasCustomPrompt="1"/>
          </p:nvPr>
        </p:nvSpPr>
        <p:spPr>
          <a:xfrm>
            <a:off x="391094" y="6294040"/>
            <a:ext cx="3666556" cy="278210"/>
          </a:xfrm>
        </p:spPr>
        <p:txBody>
          <a:bodyPr lIns="0" tIns="0" rIns="0" bIns="0" anchor="ctr" anchorCtr="0">
            <a:normAutofit/>
          </a:bodyPr>
          <a:lstStyle>
            <a:lvl1pPr marL="0" indent="0">
              <a:buNone/>
              <a:defRPr sz="1600" b="0" cap="all" spc="70" baseline="0">
                <a:solidFill>
                  <a:schemeClr val="tx2">
                    <a:lumMod val="60000"/>
                    <a:lumOff val="40000"/>
                  </a:schemeClr>
                </a:solidFill>
                <a:latin typeface="Pathway Gothic One" panose="02000506050000020004" pitchFamily="2" charset="0"/>
                <a:ea typeface="Coo Hew" pitchFamily="2" charset="0"/>
              </a:defRPr>
            </a:lvl1pPr>
          </a:lstStyle>
          <a:p>
            <a:pPr lvl="0"/>
            <a:r>
              <a:rPr lang="en-US"/>
              <a:t>PRODUCT</a:t>
            </a:r>
          </a:p>
        </p:txBody>
      </p:sp>
    </p:spTree>
    <p:extLst>
      <p:ext uri="{BB962C8B-B14F-4D97-AF65-F5344CB8AC3E}">
        <p14:creationId xmlns:p14="http://schemas.microsoft.com/office/powerpoint/2010/main" val="1566418947"/>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00211-6393-0C08-D580-47C6BC692693}"/>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710DA70-F61A-C53A-E5BE-455AD1CF38A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13455096"/>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heme" Target="../theme/theme2.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3" name="Content"/>
          <p:cNvSpPr>
            <a:spLocks noGrp="1"/>
          </p:cNvSpPr>
          <p:nvPr>
            <p:ph type="body" idx="1"/>
            <p:custDataLst>
              <p:tags r:id="rId8"/>
            </p:custDataLst>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82324076"/>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8" r:id="rId3"/>
    <p:sldLayoutId id="2147483679" r:id="rId4"/>
    <p:sldLayoutId id="2147483680" r:id="rId5"/>
    <p:sldLayoutId id="2147483677" r:id="rId6"/>
  </p:sldLayoutIdLst>
  <p:transition/>
  <p:txStyles>
    <p:titleStyle>
      <a:lvl1pPr algn="l" defTabSz="914400" rtl="0" eaLnBrk="1" latinLnBrk="0" hangingPunct="1">
        <a:lnSpc>
          <a:spcPct val="90000"/>
        </a:lnSpc>
        <a:spcBef>
          <a:spcPct val="0"/>
        </a:spcBef>
        <a:buNone/>
        <a:defRPr sz="4400" b="1" kern="1200" baseline="0">
          <a:solidFill>
            <a:schemeClr val="tx1"/>
          </a:solidFill>
          <a:latin typeface="Kepler Std" panose="0204060306070A060204" pitchFamily="18" charset="0"/>
          <a:ea typeface="+mj-ea"/>
          <a:cs typeface="+mj-cs"/>
        </a:defRPr>
      </a:lvl1pPr>
    </p:titleStyle>
    <p:bodyStyle>
      <a:lvl1pPr marL="228600" indent="-228600" algn="l" defTabSz="914400" rtl="0" eaLnBrk="1" latinLnBrk="0" hangingPunct="1">
        <a:lnSpc>
          <a:spcPct val="90000"/>
        </a:lnSpc>
        <a:spcBef>
          <a:spcPts val="1000"/>
        </a:spcBef>
        <a:buFontTx/>
        <a:buBlip>
          <a:blip r:embed="rId10"/>
        </a:buBlip>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Tx/>
        <a:buBlip>
          <a:blip r:embed="rId10"/>
        </a:buBlip>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Tx/>
        <a:buBlip>
          <a:blip r:embed="rId10"/>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Blip>
          <a:blip r:embed="rId10"/>
        </a:buBlip>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Blip>
          <a:blip r:embed="rId10"/>
        </a:buBlip>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Content"/>
          <p:cNvSpPr>
            <a:spLocks noGrp="1"/>
          </p:cNvSpPr>
          <p:nvPr>
            <p:ph type="body" idx="1"/>
            <p:custDataLst>
              <p:tags r:id="rId3"/>
            </p:custDataLst>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56519445"/>
      </p:ext>
    </p:extLst>
  </p:cSld>
  <p:clrMap bg1="lt1" tx1="dk1" bg2="lt2" tx2="dk2" accent1="accent1" accent2="accent2" accent3="accent3" accent4="accent4" accent5="accent5" accent6="accent6" hlink="hlink" folHlink="folHlink"/>
  <p:sldLayoutIdLst>
    <p:sldLayoutId id="2147483682" r:id="rId1"/>
  </p:sldLayoutIdLst>
  <p:transition/>
  <p:txStyles>
    <p:titleStyle>
      <a:lvl1pPr algn="l" defTabSz="914400" rtl="0" eaLnBrk="1" latinLnBrk="0" hangingPunct="1">
        <a:lnSpc>
          <a:spcPct val="90000"/>
        </a:lnSpc>
        <a:spcBef>
          <a:spcPct val="0"/>
        </a:spcBef>
        <a:buNone/>
        <a:defRPr sz="4400" b="1" kern="1200" baseline="0">
          <a:solidFill>
            <a:schemeClr val="tx1"/>
          </a:solidFill>
          <a:latin typeface="Kepler Std" panose="0204060306070A060204" pitchFamily="18" charset="0"/>
          <a:ea typeface="+mj-ea"/>
          <a:cs typeface="+mj-cs"/>
        </a:defRPr>
      </a:lvl1pPr>
    </p:titleStyle>
    <p:bodyStyle>
      <a:lvl1pPr marL="228600" indent="-228600" algn="l" defTabSz="914400" rtl="0" eaLnBrk="1" latinLnBrk="0" hangingPunct="1">
        <a:lnSpc>
          <a:spcPct val="90000"/>
        </a:lnSpc>
        <a:spcBef>
          <a:spcPts val="1000"/>
        </a:spcBef>
        <a:buFontTx/>
        <a:buBlip>
          <a:blip r:embed="rId5"/>
        </a:buBlip>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Tx/>
        <a:buBlip>
          <a:blip r:embed="rId5"/>
        </a:buBlip>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Tx/>
        <a:buBlip>
          <a:blip r:embed="rId5"/>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Blip>
          <a:blip r:embed="rId5"/>
        </a:buBlip>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Blip>
          <a:blip r:embed="rId5"/>
        </a:buBlip>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5.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1.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9.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9.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7.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3.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2" Type="http://schemas.openxmlformats.org/officeDocument/2006/relationships/image" Target="../media/image109.jpeg"/><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2" Type="http://schemas.openxmlformats.org/officeDocument/2006/relationships/image" Target="../media/image111.jpeg"/><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2.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4.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8.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2.xml.rels><?xml version="1.0" encoding="UTF-8" standalone="yes"?>
<Relationships xmlns="http://schemas.openxmlformats.org/package/2006/relationships"><Relationship Id="rId2" Type="http://schemas.openxmlformats.org/officeDocument/2006/relationships/image" Target="../media/image116.jpeg"/><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5.xml.rels><?xml version="1.0" encoding="UTF-8" standalone="yes"?>
<Relationships xmlns="http://schemas.openxmlformats.org/package/2006/relationships"><Relationship Id="rId2" Type="http://schemas.openxmlformats.org/officeDocument/2006/relationships/image" Target="../media/image117.jpeg"/><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2" Type="http://schemas.openxmlformats.org/officeDocument/2006/relationships/image" Target="../media/image118.jpeg"/><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2" Type="http://schemas.openxmlformats.org/officeDocument/2006/relationships/image" Target="../media/image119.jpeg"/><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2" Type="http://schemas.openxmlformats.org/officeDocument/2006/relationships/image" Target="../media/image120.jpeg"/><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3.xml.rels><?xml version="1.0" encoding="UTF-8" standalone="yes"?>
<Relationships xmlns="http://schemas.openxmlformats.org/package/2006/relationships"><Relationship Id="rId2" Type="http://schemas.openxmlformats.org/officeDocument/2006/relationships/image" Target="../media/image121.jpeg"/><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5.xml.rels><?xml version="1.0" encoding="UTF-8" standalone="yes"?>
<Relationships xmlns="http://schemas.openxmlformats.org/package/2006/relationships"><Relationship Id="rId2" Type="http://schemas.openxmlformats.org/officeDocument/2006/relationships/image" Target="../media/image122.jpeg"/><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3.xml.rels><?xml version="1.0" encoding="UTF-8" standalone="yes"?>
<Relationships xmlns="http://schemas.openxmlformats.org/package/2006/relationships"><Relationship Id="rId2" Type="http://schemas.openxmlformats.org/officeDocument/2006/relationships/image" Target="../media/image123.jpeg"/><Relationship Id="rId1" Type="http://schemas.openxmlformats.org/officeDocument/2006/relationships/slideLayout" Target="../slideLayouts/slideLayout2.xml"/></Relationships>
</file>

<file path=ppt/slides/_rels/slide234.xml.rels><?xml version="1.0" encoding="UTF-8" standalone="yes"?>
<Relationships xmlns="http://schemas.openxmlformats.org/package/2006/relationships"><Relationship Id="rId2" Type="http://schemas.openxmlformats.org/officeDocument/2006/relationships/image" Target="../media/image124.jpeg"/><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2" Type="http://schemas.openxmlformats.org/officeDocument/2006/relationships/image" Target="../media/image125.jpeg"/><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2" Type="http://schemas.openxmlformats.org/officeDocument/2006/relationships/image" Target="../media/image126.jpeg"/><Relationship Id="rId1" Type="http://schemas.openxmlformats.org/officeDocument/2006/relationships/slideLayout" Target="../slideLayouts/slideLayout2.xml"/></Relationships>
</file>

<file path=ppt/slides/_rels/slide237.xml.rels><?xml version="1.0" encoding="UTF-8" standalone="yes"?>
<Relationships xmlns="http://schemas.openxmlformats.org/package/2006/relationships"><Relationship Id="rId2" Type="http://schemas.openxmlformats.org/officeDocument/2006/relationships/image" Target="../media/image127.jpeg"/><Relationship Id="rId1"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2" Type="http://schemas.openxmlformats.org/officeDocument/2006/relationships/image" Target="../media/image128.jpeg"/><Relationship Id="rId1" Type="http://schemas.openxmlformats.org/officeDocument/2006/relationships/slideLayout" Target="../slideLayouts/slideLayout2.xml"/></Relationships>
</file>

<file path=ppt/slides/_rels/slide239.xml.rels><?xml version="1.0" encoding="UTF-8" standalone="yes"?>
<Relationships xmlns="http://schemas.openxmlformats.org/package/2006/relationships"><Relationship Id="rId2" Type="http://schemas.openxmlformats.org/officeDocument/2006/relationships/image" Target="../media/image12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0.xml.rels><?xml version="1.0" encoding="UTF-8" standalone="yes"?>
<Relationships xmlns="http://schemas.openxmlformats.org/package/2006/relationships"><Relationship Id="rId2" Type="http://schemas.openxmlformats.org/officeDocument/2006/relationships/image" Target="../media/image130.jpeg"/><Relationship Id="rId1"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2" Type="http://schemas.openxmlformats.org/officeDocument/2006/relationships/image" Target="../media/image131.jpeg"/><Relationship Id="rId1"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2" Type="http://schemas.openxmlformats.org/officeDocument/2006/relationships/image" Target="../media/image132.jpeg"/><Relationship Id="rId1"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2" Type="http://schemas.openxmlformats.org/officeDocument/2006/relationships/image" Target="../media/image133.jpeg"/><Relationship Id="rId1" Type="http://schemas.openxmlformats.org/officeDocument/2006/relationships/slideLayout" Target="../slideLayouts/slideLayout2.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9.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a:xfrm>
            <a:off x="391093" y="1368557"/>
            <a:ext cx="4347162" cy="4120888"/>
          </a:xfrm>
        </p:spPr>
        <p:txBody>
          <a:bodyPr/>
          <a:lstStyle/>
          <a:p>
            <a:r>
              <a:rPr lang="en-US" sz="4400" dirty="0"/>
              <a:t>Protocol, App, and Cloud Security</a:t>
            </a:r>
          </a:p>
        </p:txBody>
      </p:sp>
      <p:sp>
        <p:nvSpPr>
          <p:cNvPr id="5" name="Product"/>
          <p:cNvSpPr>
            <a:spLocks noGrp="1"/>
          </p:cNvSpPr>
          <p:nvPr>
            <p:ph type="body" sz="quarter" idx="12" hasCustomPrompt="1"/>
          </p:nvPr>
        </p:nvSpPr>
        <p:spPr/>
        <p:txBody>
          <a:bodyPr/>
          <a:lstStyle/>
          <a:p>
            <a:r>
              <a:rPr lang="en-US"/>
              <a:t>Security Pro</a:t>
            </a:r>
          </a:p>
        </p:txBody>
      </p:sp>
      <p:sp>
        <p:nvSpPr>
          <p:cNvPr id="10" name="Module">
            <a:extLst>
              <a:ext uri="{FF2B5EF4-FFF2-40B4-BE49-F238E27FC236}">
                <a16:creationId xmlns:a16="http://schemas.microsoft.com/office/drawing/2014/main" id="{2C1C1084-3580-3A1B-C1A6-07237DD88BD8}"/>
              </a:ext>
              <a:ext uri="{C183D7F6-B498-43B3-948B-1728B52AA6E4}">
                <adec:decorative xmlns:adec="http://schemas.microsoft.com/office/drawing/2017/decorative" val="1"/>
              </a:ext>
            </a:extLst>
          </p:cNvPr>
          <p:cNvSpPr txBox="1">
            <a:spLocks/>
          </p:cNvSpPr>
          <p:nvPr/>
        </p:nvSpPr>
        <p:spPr>
          <a:xfrm>
            <a:off x="391093" y="491800"/>
            <a:ext cx="2968683" cy="474460"/>
          </a:xfrm>
          <a:prstGeom prst="rect">
            <a:avLst/>
          </a:prstGeom>
        </p:spPr>
        <p:txBody>
          <a:bodyPr vert="horz" lIns="0" tIns="0" rIns="0" bIns="0" rtlCol="0" anchor="ctr" anchorCtr="0">
            <a:noAutofit/>
          </a:bodyPr>
          <a:lstStyle>
            <a:lvl1pPr marL="0" indent="0" algn="l" defTabSz="914400" rtl="0" eaLnBrk="1" latinLnBrk="0" hangingPunct="1">
              <a:lnSpc>
                <a:spcPct val="80000"/>
              </a:lnSpc>
              <a:spcBef>
                <a:spcPts val="1000"/>
              </a:spcBef>
              <a:buFontTx/>
              <a:buNone/>
              <a:defRPr sz="1800" kern="1200" cap="all" spc="70" baseline="0">
                <a:solidFill>
                  <a:srgbClr val="FCBA33"/>
                </a:solidFill>
                <a:latin typeface="Pathway Gothic One" panose="02000506050000020004" pitchFamily="2" charset="0"/>
                <a:ea typeface="Coo Hew" pitchFamily="2" charset="0"/>
                <a:cs typeface="+mn-cs"/>
              </a:defRPr>
            </a:lvl1pPr>
            <a:lvl2pPr marL="685800" indent="-228600" algn="l" defTabSz="914400" rtl="0" eaLnBrk="1" latinLnBrk="0" hangingPunct="1">
              <a:lnSpc>
                <a:spcPct val="90000"/>
              </a:lnSpc>
              <a:spcBef>
                <a:spcPts val="500"/>
              </a:spcBef>
              <a:buFontTx/>
              <a:buBlip>
                <a:blip r:embed="rId2"/>
              </a:buBlip>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Tx/>
              <a:buBlip>
                <a:blip r:embed="rId2"/>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Blip>
                <a:blip r:embed="rId2"/>
              </a:buBlip>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Blip>
                <a:blip r:embed="rId2"/>
              </a:buBlip>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4800" dirty="0"/>
              <a:t>Chapter 10</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Host Virtualization Overview</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Host Virtualization Overview"/>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Enhancing Cloud Performance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hancing Cloud Performanc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Benefits - Fog Computing</a:t>
            </a:r>
          </a:p>
        </p:txBody>
      </p:sp>
      <p:sp>
        <p:nvSpPr>
          <p:cNvPr id="2" name="Content"/>
          <p:cNvSpPr>
            <a:spLocks noGrp="1"/>
          </p:cNvSpPr>
          <p:nvPr>
            <p:ph idx="1" hasCustomPrompt="1"/>
          </p:nvPr>
        </p:nvSpPr>
        <p:spPr/>
        <p:txBody>
          <a:bodyPr/>
          <a:lstStyle/>
          <a:p>
            <a:r>
              <a:rPr lang="en-US"/>
              <a:t>Lower latency
Greater security
Enhanced storage capacity
Real-time incident response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Fogging Security Issues</a:t>
            </a:r>
          </a:p>
        </p:txBody>
      </p:sp>
      <p:sp>
        <p:nvSpPr>
          <p:cNvPr id="2" name="Content"/>
          <p:cNvSpPr>
            <a:spLocks noGrp="1"/>
          </p:cNvSpPr>
          <p:nvPr>
            <p:ph idx="1" hasCustomPrompt="1"/>
          </p:nvPr>
        </p:nvSpPr>
        <p:spPr/>
        <p:txBody>
          <a:bodyPr/>
          <a:lstStyle/>
          <a:p>
            <a:r>
              <a:rPr lang="en-US"/>
              <a:t>Account hijacking
Denial of service
Access control issues
Unsecure APls
System/app vulnerabilities
Shared tech issues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Enhancing Cloud Performance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hancing Cloud Performanc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Benefits - Edge Computing</a:t>
            </a:r>
          </a:p>
        </p:txBody>
      </p:sp>
      <p:sp>
        <p:nvSpPr>
          <p:cNvPr id="2" name="Content"/>
          <p:cNvSpPr>
            <a:spLocks noGrp="1"/>
          </p:cNvSpPr>
          <p:nvPr>
            <p:ph idx="1" hasCustomPrompt="1"/>
          </p:nvPr>
        </p:nvSpPr>
        <p:spPr/>
        <p:txBody>
          <a:bodyPr/>
          <a:lstStyle/>
          <a:p>
            <a:r>
              <a:rPr lang="en-US"/>
              <a:t>Lower latency
Increased bandwidth
Greater resiliency
Data sovereignty
Real-time processing</a:t>
            </a:r>
          </a:p>
          <a:p>
            <a:pPr lvl="1"/>
            <a:r>
              <a:rPr lang="en-US"/>
              <a:t>Timely decisions
Reduce costs
Engage with customers
Increase privacy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Enhancing Cloud Performance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hancing Cloud Performanc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Benefits - Serverless</a:t>
            </a:r>
          </a:p>
        </p:txBody>
      </p:sp>
      <p:sp>
        <p:nvSpPr>
          <p:cNvPr id="2" name="Content"/>
          <p:cNvSpPr>
            <a:spLocks noGrp="1"/>
          </p:cNvSpPr>
          <p:nvPr>
            <p:ph idx="1" hasCustomPrompt="1"/>
          </p:nvPr>
        </p:nvSpPr>
        <p:spPr/>
        <p:txBody>
          <a:bodyPr/>
          <a:lstStyle/>
          <a:p>
            <a:r>
              <a:rPr lang="en-US"/>
              <a:t>Synced data and apps
Increased agility
Faster time to market
Improved operational efficiency
Reduced operational costs
Increased flexibility &amp; scalability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Drawbacks - Serverless</a:t>
            </a:r>
          </a:p>
        </p:txBody>
      </p:sp>
      <p:sp>
        <p:nvSpPr>
          <p:cNvPr id="2" name="Content"/>
          <p:cNvSpPr>
            <a:spLocks noGrp="1"/>
          </p:cNvSpPr>
          <p:nvPr>
            <p:ph idx="1" hasCustomPrompt="1"/>
          </p:nvPr>
        </p:nvSpPr>
        <p:spPr/>
        <p:txBody>
          <a:bodyPr/>
          <a:lstStyle/>
          <a:p>
            <a:r>
              <a:rPr lang="en-US"/>
              <a:t>Performance
Security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Enhancing Cloud Performance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hancing Cloud Performanc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Drawbacks - Serverless</a:t>
            </a:r>
          </a:p>
        </p:txBody>
      </p:sp>
      <p:sp>
        <p:nvSpPr>
          <p:cNvPr id="2" name="Content"/>
          <p:cNvSpPr>
            <a:spLocks noGrp="1"/>
          </p:cNvSpPr>
          <p:nvPr>
            <p:ph idx="1" hasCustomPrompt="1"/>
          </p:nvPr>
        </p:nvSpPr>
        <p:spPr/>
        <p:txBody>
          <a:bodyPr/>
          <a:lstStyle/>
          <a:p>
            <a:r>
              <a:rPr lang="en-US"/>
              <a:t>Performance
Security
Privacy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Host Virtualization Overview</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Host Virtualization Overview"/>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Integration Types</a:t>
            </a:r>
          </a:p>
        </p:txBody>
      </p:sp>
      <p:sp>
        <p:nvSpPr>
          <p:cNvPr id="2" name="Content"/>
          <p:cNvSpPr>
            <a:spLocks noGrp="1"/>
          </p:cNvSpPr>
          <p:nvPr>
            <p:ph idx="1" hasCustomPrompt="1"/>
          </p:nvPr>
        </p:nvSpPr>
        <p:spPr/>
        <p:txBody>
          <a:bodyPr/>
          <a:lstStyle/>
          <a:p>
            <a:r>
              <a:rPr lang="en-US"/>
              <a:t>Cloud-to-cloud
Cloud-to-on-prem
Hybrid combination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Security Issues - Integration</a:t>
            </a:r>
          </a:p>
        </p:txBody>
      </p:sp>
      <p:sp>
        <p:nvSpPr>
          <p:cNvPr id="2" name="Content"/>
          <p:cNvSpPr>
            <a:spLocks noGrp="1"/>
          </p:cNvSpPr>
          <p:nvPr>
            <p:ph idx="1" hasCustomPrompt="1"/>
          </p:nvPr>
        </p:nvSpPr>
        <p:spPr/>
        <p:txBody>
          <a:bodyPr/>
          <a:lstStyle/>
          <a:p>
            <a:r>
              <a:rPr lang="en-US"/>
              <a:t>Data and app protection</a:t>
            </a:r>
          </a:p>
          <a:p>
            <a:pPr lvl="1"/>
            <a:r>
              <a:rPr lang="en-US"/>
              <a:t>Internal threats
External threats</a:t>
            </a:r>
          </a:p>
          <a:p>
            <a:pPr lvl="0"/>
            <a:r>
              <a:rPr lang="en-US"/>
              <a:t>Misconfigurations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Resource Policies</a:t>
            </a:r>
          </a:p>
        </p:txBody>
      </p:sp>
      <p:sp>
        <p:nvSpPr>
          <p:cNvPr id="2" name="Content"/>
          <p:cNvSpPr>
            <a:spLocks noGrp="1"/>
          </p:cNvSpPr>
          <p:nvPr>
            <p:ph idx="1" hasCustomPrompt="1"/>
          </p:nvPr>
        </p:nvSpPr>
        <p:spPr/>
        <p:txBody>
          <a:bodyPr/>
          <a:lstStyle/>
          <a:p>
            <a:r>
              <a:rPr lang="en-US"/>
              <a:t>Attached to a specific resource</a:t>
            </a:r>
          </a:p>
          <a:p>
            <a:pPr lvl="1"/>
            <a:r>
              <a:rPr lang="en-US"/>
              <a:t>Who has access
What they can do with it</a:t>
            </a:r>
          </a:p>
          <a:p>
            <a:pPr lvl="0"/>
            <a:r>
              <a:rPr lang="en-US"/>
              <a:t>Microsoft Intune</a:t>
            </a:r>
          </a:p>
          <a:p>
            <a:pPr lvl="1"/>
            <a:r>
              <a:rPr lang="en-US"/>
              <a:t>BYOD
Corporate apps and data encrypted
Requires Azure Active Directory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Fog computing
Edge computing
Serverless architecture
Services integration
Resource policies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Cloud Computing Security Issues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Cloud Computing Security Issues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loud Computing Security Issu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Cloud Computing Security Issues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loud Computing Security Issu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Cloud Computing Security Issues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loud Computing Security Issu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Cloud Computing Security Issues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loud Computing Security Issu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Cloud Computing Security Issues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loud Computing Security Issu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Host Virtualization Overview</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Host Virtualization Overview"/>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Cloud Computing Security Issues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loud Computing Security Issu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Cloud Computing Security Issues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loud Computing Security Issu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Cloud Computing Security Issues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loud Computing Security Issu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Cloud Computing Security Issues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loud Computing Security Issu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What is the difference between a hybrid cloud and a community cloud?
What is the difference between infrastructure as a service (IaaS) and platform as a service (PaaS)?
Which two implementations are available for software as a service (SaaS)?
What services does cloud computing provide?
Which cloud computing model allows the client to run software without purchasing servers, data center space, or network equipment?</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p:txBody>
          <a:bodyPr/>
          <a:lstStyle/>
          <a:p>
            <a:r>
              <a:rPr lang="en-US"/>
              <a:t>Mobile Devices</a:t>
            </a:r>
          </a:p>
        </p:txBody>
      </p:sp>
      <p:sp>
        <p:nvSpPr>
          <p:cNvPr id="3" name="Index"/>
          <p:cNvSpPr>
            <a:spLocks noGrp="1"/>
          </p:cNvSpPr>
          <p:nvPr>
            <p:ph type="body" sz="quarter" idx="10" hasCustomPrompt="1"/>
          </p:nvPr>
        </p:nvSpPr>
        <p:spPr/>
        <p:txBody>
          <a:bodyPr/>
          <a:lstStyle/>
          <a:p>
            <a:r>
              <a:rPr lang="en-US"/>
              <a:t>10.5</a:t>
            </a:r>
          </a:p>
        </p:txBody>
      </p:sp>
      <p:sp>
        <p:nvSpPr>
          <p:cNvPr id="4" name="Module"/>
          <p:cNvSpPr>
            <a:spLocks noGrp="1"/>
          </p:cNvSpPr>
          <p:nvPr>
            <p:ph type="body" sz="quarter" idx="11" hasCustomPrompt="1"/>
          </p:nvPr>
        </p:nvSpPr>
        <p:spPr/>
        <p:txBody>
          <a:bodyPr/>
          <a:lstStyle/>
          <a:p>
            <a:r>
              <a:rPr lang="en-US"/>
              <a:t>Protocol, App, and Cloud Security</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Section Skill Overview</a:t>
            </a:r>
          </a:p>
        </p:txBody>
      </p:sp>
      <p:sp>
        <p:nvSpPr>
          <p:cNvPr id="2" name="Content"/>
          <p:cNvSpPr>
            <a:spLocks noGrp="1"/>
          </p:cNvSpPr>
          <p:nvPr>
            <p:ph idx="1" hasCustomPrompt="1"/>
          </p:nvPr>
        </p:nvSpPr>
        <p:spPr/>
        <p:txBody>
          <a:bodyPr/>
          <a:lstStyle/>
          <a:p>
            <a:r>
              <a:rPr lang="en-US"/>
              <a:t>Enforce security policies on mobile devices.
Sideload an application.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a:lstStyle/>
          <a:p>
            <a:r>
              <a:rPr lang="en-US"/>
              <a:t>App whitelisting
Geotagging
Data exfiltration
Sandboxing
Jailbreaking
Sideloading</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a:bodyPr>
          <a:lstStyle/>
          <a:p>
            <a:r>
              <a:rPr b="1" dirty="0"/>
              <a:t>App whitelisting: </a:t>
            </a:r>
            <a:r>
              <a:rPr dirty="0"/>
              <a:t>The process of identifying apps that users are allowed to have on mobile devices.</a:t>
            </a:r>
            <a:r>
              <a:rPr b="1" dirty="0"/>
              <a:t>
Geotagging: </a:t>
            </a:r>
            <a:r>
              <a:rPr dirty="0"/>
              <a:t>The process of embedding GPS coordinates within mobile device files, such as image or video files created with the device's camera.</a:t>
            </a:r>
            <a:r>
              <a:rPr b="1" dirty="0"/>
              <a:t>
Data exfiltration: </a:t>
            </a:r>
            <a:r>
              <a:rPr dirty="0"/>
              <a:t>The unauthorized copy, transfer, or retrieval of data from a computer, server, or network.</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a:bodyPr>
          <a:lstStyle/>
          <a:p>
            <a:r>
              <a:rPr b="1" dirty="0"/>
              <a:t>Sandboxing: </a:t>
            </a:r>
            <a:r>
              <a:rPr dirty="0"/>
              <a:t>The isolation of an app so that it can't affect other areas of a computer or network.</a:t>
            </a:r>
            <a:r>
              <a:rPr b="1" dirty="0"/>
              <a:t>
Jailbreaking: </a:t>
            </a:r>
            <a:r>
              <a:rPr dirty="0"/>
              <a:t>The process of removing inherent protections placed by the device manufacturer.</a:t>
            </a:r>
            <a:r>
              <a:rPr b="1" dirty="0"/>
              <a:t>
Sideloading: </a:t>
            </a:r>
            <a:r>
              <a:rPr dirty="0"/>
              <a:t>Installing an app on a mobile device via a method other than the manufacturer's app repository.</a:t>
            </a: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2462008369"/>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Host Virtualization Overview</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Host Virtualization Overview"/>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Mobile Device Connection Methods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Mobile Device Connection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obile Device Connection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Mobile Device Connection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obile Device Connection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Mobile Device Connection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obile Device Connection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Mobile Device Connection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obile Device Connection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Mobile Device Connection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obile Device Connection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Mobile Device Connection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obile Device Connection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Mobile Device Connection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obile Device Connection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Enforcing Mobile Device Security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Enforcing Mobile Device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forcing Mobile Device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Host Virtualization Overview</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Host Virtualization Overview"/>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Enforcing Mobile Device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forcing Mobile Device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Enforcing Mobile Device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forcing Mobile Device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Enforcing Mobile Device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forcing Mobile Device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Enforcing Mobile Device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forcing Mobile Device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Enforcing Mobile Device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forcing Mobile Device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Enforcing Mobile Device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forcing Mobile Device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Enforcing Mobile Device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forcing Mobile Device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Enforcing Mobile Device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forcing Mobile Device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Which process allows you to define specific apps that users can have on mobile devices?
Which two configurations can be used to deploy Windows Intune?
What does a mobile device management (MDM) solution allow you to do?
How do jailbreaking and sideloading differ?</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a:xfrm>
            <a:off x="391093" y="1368557"/>
            <a:ext cx="3852356" cy="4120888"/>
          </a:xfrm>
        </p:spPr>
        <p:txBody>
          <a:bodyPr/>
          <a:lstStyle/>
          <a:p>
            <a:r>
              <a:rPr lang="en-US" dirty="0"/>
              <a:t>Mobile Device Management</a:t>
            </a:r>
          </a:p>
        </p:txBody>
      </p:sp>
      <p:sp>
        <p:nvSpPr>
          <p:cNvPr id="3" name="Index"/>
          <p:cNvSpPr>
            <a:spLocks noGrp="1"/>
          </p:cNvSpPr>
          <p:nvPr>
            <p:ph type="body" sz="quarter" idx="10" hasCustomPrompt="1"/>
          </p:nvPr>
        </p:nvSpPr>
        <p:spPr/>
        <p:txBody>
          <a:bodyPr/>
          <a:lstStyle/>
          <a:p>
            <a:r>
              <a:rPr lang="en-US"/>
              <a:t>10.6</a:t>
            </a:r>
          </a:p>
        </p:txBody>
      </p:sp>
      <p:sp>
        <p:nvSpPr>
          <p:cNvPr id="4" name="Module"/>
          <p:cNvSpPr>
            <a:spLocks noGrp="1"/>
          </p:cNvSpPr>
          <p:nvPr>
            <p:ph type="body" sz="quarter" idx="11" hasCustomPrompt="1"/>
          </p:nvPr>
        </p:nvSpPr>
        <p:spPr/>
        <p:txBody>
          <a:bodyPr/>
          <a:lstStyle/>
          <a:p>
            <a:r>
              <a:rPr lang="en-US"/>
              <a:t>Protocol, App, and Cloud Security</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Host Virtualization Overview</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Host Virtualization Overview"/>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Section Skill Overview</a:t>
            </a:r>
          </a:p>
        </p:txBody>
      </p:sp>
      <p:sp>
        <p:nvSpPr>
          <p:cNvPr id="2" name="Content"/>
          <p:cNvSpPr>
            <a:spLocks noGrp="1"/>
          </p:cNvSpPr>
          <p:nvPr>
            <p:ph idx="1" hasCustomPrompt="1"/>
          </p:nvPr>
        </p:nvSpPr>
        <p:spPr/>
        <p:txBody>
          <a:bodyPr/>
          <a:lstStyle/>
          <a:p>
            <a:r>
              <a:rPr lang="en-US"/>
              <a:t>Enroll devices and perform a remote wipe.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a:lstStyle/>
          <a:p>
            <a:r>
              <a:rPr lang="en-US"/>
              <a:t>Windows Information Protection
Network fencing
Mobile device management
Mobile application management
Enterprise mobility management (EMM)
Unified endpoint management (UEM)
Bring your own device (BYOD)</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fontScale="92500" lnSpcReduction="20000"/>
          </a:bodyPr>
          <a:lstStyle/>
          <a:p>
            <a:r>
              <a:rPr b="1" dirty="0"/>
              <a:t>Windows Information Protection: </a:t>
            </a:r>
            <a:r>
              <a:rPr dirty="0"/>
              <a:t>A technology that helps protect against data leakage on company-owned and personal devices without disrupting the user experience.</a:t>
            </a:r>
            <a:r>
              <a:rPr b="1" dirty="0"/>
              <a:t>
Network fencing: </a:t>
            </a:r>
            <a:r>
              <a:rPr dirty="0"/>
              <a:t>Location compliance, known as network fencing, allows you to keep devices outside your corporate network from accessing network resources.</a:t>
            </a:r>
            <a:r>
              <a:rPr b="1" dirty="0"/>
              <a:t>
Mobile device management: </a:t>
            </a:r>
            <a:r>
              <a:rPr dirty="0"/>
              <a:t>The administration of mobile devices. MDM software generally allows for tracking devices; pushing apps and updates; managing security settings; and remotely wiping the device.</a:t>
            </a:r>
            <a:r>
              <a:rPr b="1" dirty="0"/>
              <a:t>
Mobile application management: </a:t>
            </a:r>
            <a:r>
              <a:rPr dirty="0"/>
              <a:t>The administration of applications on a mobile device. MAM software allows a system administrator to remotely install or remove organizational apps and to disable certain functions within the apps.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a:bodyPr>
          <a:lstStyle/>
          <a:p>
            <a:r>
              <a:rPr b="1" dirty="0"/>
              <a:t>Enterprise mobility management (EMM): </a:t>
            </a:r>
            <a:r>
              <a:rPr dirty="0"/>
              <a:t>A combination of MDM and MAM solutions in one package. EMM allows a system administrator to remotely manage hardware and applications on a mobile device.</a:t>
            </a:r>
            <a:r>
              <a:rPr b="1" dirty="0"/>
              <a:t>
Unified endpoint management (UEM): </a:t>
            </a:r>
            <a:r>
              <a:rPr dirty="0"/>
              <a:t>An all-in-one device management solution. UEM allows a system administrator to manage local and mobile devices, including Internet of Things devices.</a:t>
            </a:r>
            <a:r>
              <a:rPr b="1" dirty="0"/>
              <a:t>
Bring your own device (BYOD): </a:t>
            </a:r>
            <a:r>
              <a:rPr dirty="0"/>
              <a:t>The practice of having employees use their own personal mobile devices for business related tasks.</a:t>
            </a: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3470872827"/>
      </p:ext>
    </p:extLst>
  </p:cSld>
  <p:clrMapOvr>
    <a:masterClrMapping/>
  </p:clrMapOvr>
  <p:transition/>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Mobile Device Management</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Mobile Devices</a:t>
            </a:r>
          </a:p>
        </p:txBody>
      </p:sp>
      <p:sp>
        <p:nvSpPr>
          <p:cNvPr id="2" name="Content"/>
          <p:cNvSpPr>
            <a:spLocks noGrp="1"/>
          </p:cNvSpPr>
          <p:nvPr>
            <p:ph idx="1" hasCustomPrompt="1"/>
          </p:nvPr>
        </p:nvSpPr>
        <p:spPr/>
        <p:txBody>
          <a:bodyPr/>
          <a:lstStyle/>
          <a:p>
            <a:r>
              <a:rPr lang="en-US"/>
              <a:t>Cell phones
Tablets
Laptops
Bring your own device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Mobile Device Management</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obile Device Management"/>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Mobile Device Management</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obile Device Management"/>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Mobile Device Management</a:t>
            </a:r>
          </a:p>
        </p:txBody>
      </p:sp>
      <p:sp>
        <p:nvSpPr>
          <p:cNvPr id="2" name="Content"/>
          <p:cNvSpPr>
            <a:spLocks noGrp="1"/>
          </p:cNvSpPr>
          <p:nvPr>
            <p:ph idx="1" hasCustomPrompt="1"/>
          </p:nvPr>
        </p:nvSpPr>
        <p:spPr/>
        <p:txBody>
          <a:bodyPr/>
          <a:lstStyle/>
          <a:p>
            <a:r>
              <a:rPr lang="en-US"/>
              <a:t>Mobile Device Management
Mobile Application Management
Enterprise Mobility Management
Unified Endpoint Management
Tracking
Device provisioning
Manage security
Remote wipe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Mobile Device Management</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obile Device Management"/>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Host Virtualization Overview</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Host Virtualization Overview"/>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Mobile Device Management</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obile Device Management"/>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Mobile Device Management</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obile Device Management"/>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Mobile Device Management</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obile Device Management"/>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Mobile Device Management</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obile Device Management"/>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Mobile Device Management</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obile Device Management"/>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Mobile Device Management</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obile Device Management"/>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Intune</a:t>
            </a:r>
          </a:p>
        </p:txBody>
      </p:sp>
      <p:sp>
        <p:nvSpPr>
          <p:cNvPr id="2" name="Content"/>
          <p:cNvSpPr>
            <a:spLocks noGrp="1"/>
          </p:cNvSpPr>
          <p:nvPr>
            <p:ph idx="1" hasCustomPrompt="1"/>
          </p:nvPr>
        </p:nvSpPr>
        <p:spPr/>
        <p:txBody>
          <a:bodyPr/>
          <a:lstStyle/>
          <a:p>
            <a:r>
              <a:rPr lang="en-US"/>
              <a:t>Manage mobile devices
Manage mobile apps
Control data access
Comply with security policies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Mobile Device Management</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obile Device Management"/>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Mobile Device Management
Mobile Application Management
Enterprise Mobility Management
Unified Endpoint Management
Intune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Mobile Application Management</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Host Virtualization Overview</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Host Virtualization Overview"/>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Mobile Application Management</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obile Application Management"/>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Mobile Application Management</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obile Application Management"/>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Intune</a:t>
            </a:r>
          </a:p>
        </p:txBody>
      </p:sp>
      <p:sp>
        <p:nvSpPr>
          <p:cNvPr id="2" name="Content"/>
          <p:cNvSpPr>
            <a:spLocks noGrp="1"/>
          </p:cNvSpPr>
          <p:nvPr>
            <p:ph idx="1" hasCustomPrompt="1"/>
          </p:nvPr>
        </p:nvSpPr>
        <p:spPr/>
        <p:txBody>
          <a:bodyPr/>
          <a:lstStyle/>
          <a:p>
            <a:r>
              <a:rPr lang="en-US"/>
              <a:t>Create app catalog
Self-service portal
Remotely manage apps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Mobile Application Management</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obile Application Management"/>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Mobile Application Management</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obile Application Management"/>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Mobile Application Management</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obile Application Management"/>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Mobile Application Management</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obile Application Management"/>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Mobile Application Management</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obile Application Management"/>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Mobile Application Management</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obile Application Management"/>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Mobile Application Management</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obile Application Management"/>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Host Virtualization Overview</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Host Virtualization Overview"/>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Intune:</a:t>
            </a:r>
          </a:p>
          <a:p>
            <a:pPr lvl="1"/>
            <a:r>
              <a:rPr lang="en-US"/>
              <a:t>Create app catalog
Self-service portal
Remotely manage apps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What are four methods of mobile device management (MDM)?
What are the benefits of implementing mobile application management (MAM)?
What do Windows Information Protection (WIP) policies provide?
How does Intune help you to secure data?</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p:txBody>
          <a:bodyPr/>
          <a:lstStyle/>
          <a:p>
            <a:r>
              <a:rPr lang="en-US"/>
              <a:t>BYOD Security</a:t>
            </a:r>
          </a:p>
        </p:txBody>
      </p:sp>
      <p:sp>
        <p:nvSpPr>
          <p:cNvPr id="3" name="Index"/>
          <p:cNvSpPr>
            <a:spLocks noGrp="1"/>
          </p:cNvSpPr>
          <p:nvPr>
            <p:ph type="body" sz="quarter" idx="10" hasCustomPrompt="1"/>
          </p:nvPr>
        </p:nvSpPr>
        <p:spPr/>
        <p:txBody>
          <a:bodyPr/>
          <a:lstStyle/>
          <a:p>
            <a:r>
              <a:rPr lang="en-US"/>
              <a:t>10.7</a:t>
            </a:r>
          </a:p>
        </p:txBody>
      </p:sp>
      <p:sp>
        <p:nvSpPr>
          <p:cNvPr id="4" name="Module"/>
          <p:cNvSpPr>
            <a:spLocks noGrp="1"/>
          </p:cNvSpPr>
          <p:nvPr>
            <p:ph type="body" sz="quarter" idx="11" hasCustomPrompt="1"/>
          </p:nvPr>
        </p:nvSpPr>
        <p:spPr/>
        <p:txBody>
          <a:bodyPr/>
          <a:lstStyle/>
          <a:p>
            <a:r>
              <a:rPr lang="en-US"/>
              <a:t>Protocol, App, and Cloud Security</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Section Skill Overview</a:t>
            </a:r>
          </a:p>
        </p:txBody>
      </p:sp>
      <p:sp>
        <p:nvSpPr>
          <p:cNvPr id="2" name="Content"/>
          <p:cNvSpPr>
            <a:spLocks noGrp="1"/>
          </p:cNvSpPr>
          <p:nvPr>
            <p:ph idx="1" hasCustomPrompt="1"/>
          </p:nvPr>
        </p:nvSpPr>
        <p:spPr/>
        <p:txBody>
          <a:bodyPr/>
          <a:lstStyle/>
          <a:p>
            <a:r>
              <a:rPr lang="en-US"/>
              <a:t>Secure mobile devices.
Secure an iPad.
Create a guest network for BYOD.</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a:lstStyle/>
          <a:p>
            <a:r>
              <a:rPr lang="en-US"/>
              <a:t>Bring your own device (BYOD)
Acceptable use policy (AUP)
Virtual desktop infrastructure (VDI)
Choose your own device (CYOD)
Corporate owned, personally enabled (COPE)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a:bodyPr>
          <a:lstStyle/>
          <a:p>
            <a:r>
              <a:rPr b="1" dirty="0"/>
              <a:t>Bring your own device (BYOD): </a:t>
            </a:r>
            <a:r>
              <a:rPr dirty="0"/>
              <a:t>A BYOD policy allows employees to use personal devices for work related tasks.</a:t>
            </a:r>
            <a:r>
              <a:rPr b="1" dirty="0"/>
              <a:t>
Acceptable use policy (AUP): </a:t>
            </a:r>
            <a:r>
              <a:rPr dirty="0"/>
              <a:t>An AUP determines the rules for using corporate resources, such as internet access, computers, etc.</a:t>
            </a:r>
            <a:r>
              <a:rPr b="1" dirty="0"/>
              <a:t>
Virtual desktop infrastructure (VDI): </a:t>
            </a:r>
            <a:r>
              <a:rPr dirty="0"/>
              <a:t>VDI is a technology that uses virtual machines and virtual desktops.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a:bodyPr>
          <a:lstStyle/>
          <a:p>
            <a:r>
              <a:rPr b="1" dirty="0"/>
              <a:t>Choose your own device (CYOD): </a:t>
            </a:r>
            <a:r>
              <a:rPr dirty="0"/>
              <a:t>In a CYOD system, the company provides a list of approved devices for an employee to choose from. The ownership and management of devices varies by organization.</a:t>
            </a:r>
            <a:r>
              <a:rPr b="1" dirty="0"/>
              <a:t>
Corporate owned, personally enabled (COPE): </a:t>
            </a:r>
            <a:r>
              <a:rPr dirty="0"/>
              <a:t>In a COPE system, the company provides a list of approved devices for an employee to choose from. The company owns the device; the employee uses and manages the device.</a:t>
            </a: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1741631947"/>
      </p:ext>
    </p:extLst>
  </p:cSld>
  <p:clrMapOvr>
    <a:masterClrMapping/>
  </p:clrMapOvr>
  <p:transition/>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BYOD Security Issues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Mobile Device Management</a:t>
            </a:r>
          </a:p>
        </p:txBody>
      </p:sp>
      <p:sp>
        <p:nvSpPr>
          <p:cNvPr id="2" name="Content"/>
          <p:cNvSpPr>
            <a:spLocks noGrp="1"/>
          </p:cNvSpPr>
          <p:nvPr>
            <p:ph idx="1" hasCustomPrompt="1"/>
          </p:nvPr>
        </p:nvSpPr>
        <p:spPr/>
        <p:txBody>
          <a:bodyPr/>
          <a:lstStyle/>
          <a:p>
            <a:r>
              <a:rPr lang="en-US"/>
              <a:t>Define a provisioning process
Define acceptable uses
Define who owns data
Address insider attack threats
Develop a management plan
Network Access Control (NAC)
Guest wireless network
Data protection policies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MDM Infrastructure</a:t>
            </a:r>
          </a:p>
        </p:txBody>
      </p:sp>
      <p:sp>
        <p:nvSpPr>
          <p:cNvPr id="2" name="Content"/>
          <p:cNvSpPr>
            <a:spLocks noGrp="1"/>
          </p:cNvSpPr>
          <p:nvPr>
            <p:ph idx="1" hasCustomPrompt="1"/>
          </p:nvPr>
        </p:nvSpPr>
        <p:spPr/>
        <p:txBody>
          <a:bodyPr/>
          <a:lstStyle/>
          <a:p>
            <a:r>
              <a:rPr lang="en-US"/>
              <a:t>Use an MDM infrastructure
Implement device lockout
Enable device encryption
Use for remote wipe
Have reporting process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Host Virtualization Overview</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Host Virtualization Overview"/>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In-Class Practice</a:t>
            </a:r>
          </a:p>
        </p:txBody>
      </p:sp>
      <p:sp>
        <p:nvSpPr>
          <p:cNvPr id="2" name="Content"/>
          <p:cNvSpPr>
            <a:spLocks noGrp="1"/>
          </p:cNvSpPr>
          <p:nvPr>
            <p:ph idx="1" hasCustomPrompt="1"/>
          </p:nvPr>
        </p:nvSpPr>
        <p:spPr/>
        <p:txBody>
          <a:bodyPr/>
          <a:lstStyle/>
          <a:p>
            <a:pPr>
              <a:buNone/>
            </a:pPr>
            <a:r>
              <a:t>Do the following labs:</a:t>
            </a:r>
          </a:p>
          <a:p>
            <a:r>
              <a:t>10.7.4 Secure an iPad
10.7.6 Create a Guest Network for BYOD</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How would you remediate a tablet or phone infected with malware?
What is an acceptable use policy (AUP)? How does it benefit mobile security?
How does virtual desktop infrastructure (VDI) provide enhanced security and better data protection?
What is the difference between choose your own device (CYOD) and corporate owned, personally enabled (COPE)?
How can you prevent malicious insider attacks?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p:txBody>
          <a:bodyPr/>
          <a:lstStyle/>
          <a:p>
            <a:r>
              <a:rPr lang="en-US"/>
              <a:t>Embedded and Specialized Systems</a:t>
            </a:r>
          </a:p>
        </p:txBody>
      </p:sp>
      <p:sp>
        <p:nvSpPr>
          <p:cNvPr id="3" name="Index"/>
          <p:cNvSpPr>
            <a:spLocks noGrp="1"/>
          </p:cNvSpPr>
          <p:nvPr>
            <p:ph type="body" sz="quarter" idx="10" hasCustomPrompt="1"/>
          </p:nvPr>
        </p:nvSpPr>
        <p:spPr/>
        <p:txBody>
          <a:bodyPr/>
          <a:lstStyle/>
          <a:p>
            <a:r>
              <a:rPr lang="en-US"/>
              <a:t>10.8</a:t>
            </a:r>
          </a:p>
        </p:txBody>
      </p:sp>
      <p:sp>
        <p:nvSpPr>
          <p:cNvPr id="4" name="Module"/>
          <p:cNvSpPr>
            <a:spLocks noGrp="1"/>
          </p:cNvSpPr>
          <p:nvPr>
            <p:ph type="body" sz="quarter" idx="11" hasCustomPrompt="1"/>
          </p:nvPr>
        </p:nvSpPr>
        <p:spPr/>
        <p:txBody>
          <a:bodyPr/>
          <a:lstStyle/>
          <a:p>
            <a:r>
              <a:rPr lang="en-US"/>
              <a:t>Protocol, App, and Cloud Security</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Section Skill Overview</a:t>
            </a:r>
          </a:p>
        </p:txBody>
      </p:sp>
      <p:sp>
        <p:nvSpPr>
          <p:cNvPr id="2" name="Content"/>
          <p:cNvSpPr>
            <a:spLocks noGrp="1"/>
          </p:cNvSpPr>
          <p:nvPr>
            <p:ph idx="1" hasCustomPrompt="1"/>
          </p:nvPr>
        </p:nvSpPr>
        <p:spPr/>
        <p:txBody>
          <a:bodyPr/>
          <a:lstStyle/>
          <a:p>
            <a:r>
              <a:rPr lang="en-US"/>
              <a:t>Configure smart home devices.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a:lstStyle/>
          <a:p>
            <a:r>
              <a:rPr lang="en-US"/>
              <a:t>Supervisory control and data acquisition (SCADA)
Internet of Things (IoT)
Arduino
Raspberry Pi
Field Programmable Gate Array (FPGA)
Subscriber identity module (SIM) card
Zigbee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fontScale="92500"/>
          </a:bodyPr>
          <a:lstStyle/>
          <a:p>
            <a:r>
              <a:rPr b="1" dirty="0"/>
              <a:t>Supervisory control and data acquisition (SCADA): </a:t>
            </a:r>
            <a:r>
              <a:rPr dirty="0"/>
              <a:t>SCADA is an industrial computer system that monitors and controls a process.</a:t>
            </a:r>
            <a:r>
              <a:rPr b="1" dirty="0"/>
              <a:t>
Internet of Things (IoT): </a:t>
            </a:r>
            <a:r>
              <a:rPr dirty="0"/>
              <a:t>The network of physical devices such as vehicles, home appliances, etc., that are embedded with electronics, software, sensors, actuators, and connectivity that enable them to connect, collect, and exchange data through the internet.</a:t>
            </a:r>
            <a:r>
              <a:rPr b="1" dirty="0"/>
              <a:t>
Arduino: </a:t>
            </a:r>
            <a:r>
              <a:rPr dirty="0"/>
              <a:t>Arduino is an open-source hardware and software platform for building electronic projects.</a:t>
            </a:r>
            <a:r>
              <a:rPr b="1" dirty="0"/>
              <a:t>
Raspberry Pi: </a:t>
            </a:r>
            <a:r>
              <a:rPr dirty="0"/>
              <a:t>Raspberry Pi is a low-cost device the size of a credit card that's powered by the Python programming language. It's manufactured into a single system on a chip (SoC).</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a:bodyPr>
          <a:lstStyle/>
          <a:p>
            <a:r>
              <a:rPr b="1" dirty="0"/>
              <a:t>Field Programmable Gate Array (FPGA): </a:t>
            </a:r>
            <a:r>
              <a:rPr dirty="0"/>
              <a:t>FPGA (Field-Programmable Gate Array) is a reconfigurable integrated circuit that can be programmed to perform various tasks and functions.</a:t>
            </a:r>
            <a:r>
              <a:rPr b="1" dirty="0"/>
              <a:t>
Subscriber identity module (SIM) card: </a:t>
            </a:r>
            <a:r>
              <a:rPr dirty="0"/>
              <a:t>A SIM card encrypts data transmission and stores information.</a:t>
            </a:r>
            <a:r>
              <a:rPr b="1" dirty="0"/>
              <a:t>
Zigbee: </a:t>
            </a:r>
            <a:r>
              <a:rPr dirty="0"/>
              <a:t>Zigbee is a radio protocol that creates low-rate private area networks.</a:t>
            </a: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1984569777"/>
      </p:ext>
    </p:extLst>
  </p:cSld>
  <p:clrMapOvr>
    <a:masterClrMapping/>
  </p:clrMapOvr>
  <p:transition/>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Embedded and Specialized Systems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SCADA</a:t>
            </a:r>
          </a:p>
        </p:txBody>
      </p:sp>
      <p:sp>
        <p:nvSpPr>
          <p:cNvPr id="2" name="Content"/>
          <p:cNvSpPr>
            <a:spLocks noGrp="1"/>
          </p:cNvSpPr>
          <p:nvPr>
            <p:ph idx="1" hasCustomPrompt="1"/>
          </p:nvPr>
        </p:nvSpPr>
        <p:spPr/>
        <p:txBody>
          <a:bodyPr/>
          <a:lstStyle/>
          <a:p>
            <a:r>
              <a:rPr lang="en-US"/>
              <a:t>Supervisory control
Data acquisition
DCS
RTUs
PLCs
Satellite, WAN, modem</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IoT</a:t>
            </a:r>
          </a:p>
        </p:txBody>
      </p:sp>
      <p:sp>
        <p:nvSpPr>
          <p:cNvPr id="2" name="Content"/>
          <p:cNvSpPr>
            <a:spLocks noGrp="1"/>
          </p:cNvSpPr>
          <p:nvPr>
            <p:ph idx="1" hasCustomPrompt="1"/>
          </p:nvPr>
        </p:nvSpPr>
        <p:spPr/>
        <p:txBody>
          <a:bodyPr/>
          <a:lstStyle/>
          <a:p>
            <a:r>
              <a:rPr lang="en-US"/>
              <a:t>Collect, send, act
Connectivity
Usability
Interoperability
RIOT OS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a:xfrm>
            <a:off x="391093" y="1368557"/>
            <a:ext cx="4014652" cy="4120888"/>
          </a:xfrm>
        </p:spPr>
        <p:txBody>
          <a:bodyPr/>
          <a:lstStyle/>
          <a:p>
            <a:r>
              <a:rPr lang="en-US" dirty="0"/>
              <a:t>Host Virtualization</a:t>
            </a:r>
          </a:p>
        </p:txBody>
      </p:sp>
      <p:sp>
        <p:nvSpPr>
          <p:cNvPr id="3" name="Index"/>
          <p:cNvSpPr>
            <a:spLocks noGrp="1"/>
          </p:cNvSpPr>
          <p:nvPr>
            <p:ph type="body" sz="quarter" idx="10" hasCustomPrompt="1"/>
          </p:nvPr>
        </p:nvSpPr>
        <p:spPr/>
        <p:txBody>
          <a:bodyPr/>
          <a:lstStyle/>
          <a:p>
            <a:r>
              <a:rPr lang="en-US"/>
              <a:t>10.1</a:t>
            </a:r>
          </a:p>
        </p:txBody>
      </p:sp>
      <p:sp>
        <p:nvSpPr>
          <p:cNvPr id="4" name="Module"/>
          <p:cNvSpPr>
            <a:spLocks noGrp="1"/>
          </p:cNvSpPr>
          <p:nvPr>
            <p:ph type="body" sz="quarter" idx="11" hasCustomPrompt="1"/>
          </p:nvPr>
        </p:nvSpPr>
        <p:spPr/>
        <p:txBody>
          <a:bodyPr/>
          <a:lstStyle/>
          <a:p>
            <a:r>
              <a:rPr lang="en-US"/>
              <a:t>Protocol, App, and Cloud Security</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Host Virtualization Overview</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Host Virtualization Overview"/>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Embedded and Specialized Systems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mbedded and Specialized System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IoT</a:t>
            </a:r>
          </a:p>
        </p:txBody>
      </p:sp>
      <p:sp>
        <p:nvSpPr>
          <p:cNvPr id="2" name="Content"/>
          <p:cNvSpPr>
            <a:spLocks noGrp="1"/>
          </p:cNvSpPr>
          <p:nvPr>
            <p:ph idx="1" hasCustomPrompt="1"/>
          </p:nvPr>
        </p:nvSpPr>
        <p:spPr/>
        <p:txBody>
          <a:bodyPr/>
          <a:lstStyle/>
          <a:p>
            <a:r>
              <a:rPr lang="en-US"/>
              <a:t>RealSense OS X
Nucleus
Integrity RTOS
Ubuntu Core
Snappy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Embedded and Specialized Systems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mbedded and Specialized System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Smart Devices</a:t>
            </a:r>
          </a:p>
        </p:txBody>
      </p:sp>
      <p:sp>
        <p:nvSpPr>
          <p:cNvPr id="2" name="Content"/>
          <p:cNvSpPr>
            <a:spLocks noGrp="1"/>
          </p:cNvSpPr>
          <p:nvPr>
            <p:ph idx="1" hasCustomPrompt="1"/>
          </p:nvPr>
        </p:nvSpPr>
        <p:spPr/>
        <p:txBody>
          <a:bodyPr/>
          <a:lstStyle/>
          <a:p>
            <a:r>
              <a:rPr lang="en-US"/>
              <a:t>Not customizable
Security risks
Lack monitoring
Lack protection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Embedded and Specialized Systems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mbedded and Specialized System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Defense Against Attacks</a:t>
            </a:r>
          </a:p>
        </p:txBody>
      </p:sp>
      <p:sp>
        <p:nvSpPr>
          <p:cNvPr id="2" name="Content"/>
          <p:cNvSpPr>
            <a:spLocks noGrp="1"/>
          </p:cNvSpPr>
          <p:nvPr>
            <p:ph idx="1" hasCustomPrompt="1"/>
          </p:nvPr>
        </p:nvSpPr>
        <p:spPr/>
        <p:txBody>
          <a:bodyPr/>
          <a:lstStyle/>
          <a:p>
            <a:r>
              <a:rPr lang="en-US"/>
              <a:t>Firewall
Intrusion detection
Security policies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SCADA
IoT
Smart devices
Mobile devices
Security risks
Raspberry Pi
Defense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noAutofit/>
          </a:bodyPr>
          <a:lstStyle/>
          <a:p>
            <a:r>
              <a:rPr lang="en-US" sz="3600"/>
              <a:t>Constraints and Security of Embedded Devices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noAutofit/>
          </a:bodyPr>
          <a:lstStyle/>
          <a:p>
            <a:r>
              <a:rPr lang="en-US" sz="3600"/>
              <a:t>Constraints and Security of Embedded Devices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onstraints and Security of Embedded Devic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noAutofit/>
          </a:bodyPr>
          <a:lstStyle/>
          <a:p>
            <a:r>
              <a:rPr lang="en-US" sz="3600"/>
              <a:t>Constraints and Security of Embedded Devices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onstraints and Security of Embedded Devic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Hardware Virtualization</a:t>
            </a:r>
          </a:p>
        </p:txBody>
      </p:sp>
      <p:sp>
        <p:nvSpPr>
          <p:cNvPr id="2" name="Content"/>
          <p:cNvSpPr>
            <a:spLocks noGrp="1"/>
          </p:cNvSpPr>
          <p:nvPr>
            <p:ph idx="1" hasCustomPrompt="1"/>
          </p:nvPr>
        </p:nvSpPr>
        <p:spPr/>
        <p:txBody>
          <a:bodyPr vert="horz" lIns="91440" tIns="45720" rIns="91440" bIns="45720" rtlCol="0" anchor="t">
            <a:normAutofit/>
          </a:bodyPr>
          <a:lstStyle/>
          <a:p>
            <a:r>
              <a:rPr lang="en-US">
                <a:latin typeface="Roboto"/>
                <a:ea typeface="Roboto"/>
                <a:cs typeface="Roboto"/>
              </a:rPr>
              <a:t>Full virtualization</a:t>
            </a:r>
            <a:endParaRPr lang="en-US"/>
          </a:p>
          <a:p>
            <a:pPr lvl="1"/>
            <a:r>
              <a:rPr lang="en-US">
                <a:latin typeface="Roboto"/>
                <a:ea typeface="Roboto"/>
                <a:cs typeface="Roboto"/>
              </a:rPr>
              <a:t>Type 1 (bare metal)</a:t>
            </a:r>
            <a:endParaRPr lang="en-US">
              <a:ea typeface="Roboto" panose="02000000000000000000" pitchFamily="2" charset="0"/>
              <a:cs typeface="Roboto" panose="02000000000000000000" pitchFamily="2" charset="0"/>
            </a:endParaRPr>
          </a:p>
          <a:p>
            <a:pPr lvl="1"/>
            <a:r>
              <a:rPr lang="en-US">
                <a:latin typeface="Roboto"/>
                <a:ea typeface="Roboto"/>
                <a:cs typeface="Roboto"/>
              </a:rPr>
              <a:t>Type 2 (hosted)</a:t>
            </a:r>
            <a:endParaRPr lang="en-US">
              <a:ea typeface="Roboto"/>
              <a:cs typeface="Roboto"/>
            </a:endParaRPr>
          </a:p>
          <a:p>
            <a:r>
              <a:rPr lang="en-US">
                <a:latin typeface="Roboto"/>
                <a:ea typeface="Roboto"/>
                <a:cs typeface="Roboto"/>
              </a:rPr>
              <a:t>Partial virtualization</a:t>
            </a:r>
            <a:endParaRPr lang="en-US">
              <a:ea typeface="Roboto"/>
              <a:cs typeface="Roboto"/>
            </a:endParaRPr>
          </a:p>
          <a:p>
            <a:r>
              <a:rPr lang="en-US" dirty="0">
                <a:latin typeface="Roboto"/>
                <a:ea typeface="Roboto"/>
                <a:cs typeface="Roboto"/>
              </a:rPr>
              <a:t>Paravirtualization</a:t>
            </a:r>
            <a:endParaRPr lang="en-US" dirty="0">
              <a:ea typeface="Roboto"/>
              <a:cs typeface="Roboto"/>
            </a:endParaRP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Authentication</a:t>
            </a:r>
          </a:p>
        </p:txBody>
      </p:sp>
      <p:sp>
        <p:nvSpPr>
          <p:cNvPr id="2" name="Content"/>
          <p:cNvSpPr>
            <a:spLocks noGrp="1"/>
          </p:cNvSpPr>
          <p:nvPr>
            <p:ph idx="1" hasCustomPrompt="1"/>
          </p:nvPr>
        </p:nvSpPr>
        <p:spPr/>
        <p:txBody>
          <a:bodyPr/>
          <a:lstStyle/>
          <a:p>
            <a:r>
              <a:rPr lang="en-US"/>
              <a:t>Secure authentication
Mirai botnet
Weak/default passwords
Two-factor authentication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Encryption</a:t>
            </a:r>
          </a:p>
        </p:txBody>
      </p:sp>
      <p:sp>
        <p:nvSpPr>
          <p:cNvPr id="2" name="Content"/>
          <p:cNvSpPr>
            <a:spLocks noGrp="1"/>
          </p:cNvSpPr>
          <p:nvPr>
            <p:ph idx="1" hasCustomPrompt="1"/>
          </p:nvPr>
        </p:nvSpPr>
        <p:spPr/>
        <p:txBody>
          <a:bodyPr/>
          <a:lstStyle/>
          <a:p>
            <a:r>
              <a:rPr lang="en-US"/>
              <a:t>Cleartext
Open ports
Data stays vulnerable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noAutofit/>
          </a:bodyPr>
          <a:lstStyle/>
          <a:p>
            <a:r>
              <a:rPr lang="en-US" sz="3600"/>
              <a:t>Constraints and Security of Embedded Devices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onstraints and Security of Embedded Devic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Susceptible to exploitation
Understand challenges
Protect data</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normAutofit fontScale="90000"/>
          </a:bodyPr>
          <a:lstStyle/>
          <a:p>
            <a:r>
              <a:rPr lang="en-US"/>
              <a:t>Communication of Embedded Systems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normAutofit fontScale="90000"/>
          </a:bodyPr>
          <a:lstStyle/>
          <a:p>
            <a:r>
              <a:rPr lang="en-US"/>
              <a:t>Communication of Embedded Systems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ommunication of Embedded System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normAutofit fontScale="90000"/>
          </a:bodyPr>
          <a:lstStyle/>
          <a:p>
            <a:r>
              <a:rPr lang="en-US"/>
              <a:t>Communication of Embedded Systems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ommunication of Embedded System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normAutofit fontScale="90000"/>
          </a:bodyPr>
          <a:lstStyle/>
          <a:p>
            <a:r>
              <a:rPr lang="en-US"/>
              <a:t>Communication of Embedded Systems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ommunication of Embedded System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QR and Barcodes</a:t>
            </a:r>
          </a:p>
        </p:txBody>
      </p:sp>
      <p:sp>
        <p:nvSpPr>
          <p:cNvPr id="2" name="Content"/>
          <p:cNvSpPr>
            <a:spLocks noGrp="1"/>
          </p:cNvSpPr>
          <p:nvPr>
            <p:ph idx="1" hasCustomPrompt="1"/>
          </p:nvPr>
        </p:nvSpPr>
        <p:spPr/>
        <p:txBody>
          <a:bodyPr vert="horz" lIns="91440" tIns="45720" rIns="91440" bIns="45720" rtlCol="0" anchor="t">
            <a:normAutofit/>
          </a:bodyPr>
          <a:lstStyle/>
          <a:p>
            <a:r>
              <a:rPr lang="en-US">
                <a:latin typeface="Roboto"/>
                <a:ea typeface="Roboto"/>
                <a:cs typeface="Roboto"/>
              </a:rPr>
              <a:t>QR</a:t>
            </a:r>
            <a:endParaRPr lang="en-US"/>
          </a:p>
          <a:p>
            <a:pPr lvl="1"/>
            <a:r>
              <a:rPr lang="en-US">
                <a:latin typeface="Roboto"/>
                <a:ea typeface="Roboto"/>
                <a:cs typeface="Roboto"/>
              </a:rPr>
              <a:t>Two-dimensional</a:t>
            </a:r>
            <a:endParaRPr lang="en-US">
              <a:ea typeface="Roboto" panose="02000000000000000000" pitchFamily="2" charset="0"/>
              <a:cs typeface="Roboto" panose="02000000000000000000" pitchFamily="2" charset="0"/>
            </a:endParaRPr>
          </a:p>
          <a:p>
            <a:r>
              <a:rPr lang="en-US">
                <a:latin typeface="Roboto"/>
                <a:ea typeface="Roboto"/>
                <a:cs typeface="Roboto"/>
              </a:rPr>
              <a:t>Barcodes</a:t>
            </a:r>
            <a:endParaRPr lang="en-US">
              <a:ea typeface="Roboto"/>
              <a:cs typeface="Roboto"/>
            </a:endParaRPr>
          </a:p>
          <a:p>
            <a:pPr lvl="1"/>
            <a:r>
              <a:rPr lang="en-US" dirty="0">
                <a:latin typeface="Roboto"/>
                <a:ea typeface="Roboto"/>
                <a:cs typeface="Roboto"/>
              </a:rPr>
              <a:t>One- or two-dimensional</a:t>
            </a:r>
            <a:endParaRPr lang="en-US" dirty="0">
              <a:ea typeface="Roboto"/>
              <a:cs typeface="Roboto"/>
            </a:endParaRP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Short-Range Protocols</a:t>
            </a:r>
          </a:p>
        </p:txBody>
      </p:sp>
      <p:sp>
        <p:nvSpPr>
          <p:cNvPr id="2" name="Content"/>
          <p:cNvSpPr>
            <a:spLocks noGrp="1"/>
          </p:cNvSpPr>
          <p:nvPr>
            <p:ph idx="1" hasCustomPrompt="1"/>
          </p:nvPr>
        </p:nvSpPr>
        <p:spPr/>
        <p:txBody>
          <a:bodyPr/>
          <a:lstStyle/>
          <a:p>
            <a:r>
              <a:rPr lang="en-US"/>
              <a:t>Thread - IPv6
Zigbee - IEEE 203.15.4
Z-Wave - home loT systems
802.11n
600 megabits
50 meters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Host Virtualization Overview</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Host Virtualization Overview"/>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normAutofit fontScale="90000"/>
          </a:bodyPr>
          <a:lstStyle/>
          <a:p>
            <a:r>
              <a:rPr lang="en-US"/>
              <a:t>Communication of Embedded Systems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ommunication of Embedded System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Short-Range Protocols</a:t>
            </a:r>
          </a:p>
        </p:txBody>
      </p:sp>
      <p:sp>
        <p:nvSpPr>
          <p:cNvPr id="2" name="Content"/>
          <p:cNvSpPr>
            <a:spLocks noGrp="1"/>
          </p:cNvSpPr>
          <p:nvPr>
            <p:ph idx="1" hasCustomPrompt="1"/>
          </p:nvPr>
        </p:nvSpPr>
        <p:spPr/>
        <p:txBody>
          <a:bodyPr/>
          <a:lstStyle/>
          <a:p>
            <a:r>
              <a:rPr lang="en-US"/>
              <a:t>Hotspots
Simple and fast
3G, 4G, 5G</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Medium-Range Protocols</a:t>
            </a:r>
          </a:p>
        </p:txBody>
      </p:sp>
      <p:sp>
        <p:nvSpPr>
          <p:cNvPr id="2" name="Content"/>
          <p:cNvSpPr>
            <a:spLocks noGrp="1"/>
          </p:cNvSpPr>
          <p:nvPr>
            <p:ph idx="1" hasCustomPrompt="1"/>
          </p:nvPr>
        </p:nvSpPr>
        <p:spPr/>
        <p:txBody>
          <a:bodyPr vert="horz" lIns="91440" tIns="45720" rIns="91440" bIns="45720" rtlCol="0" anchor="t">
            <a:normAutofit/>
          </a:bodyPr>
          <a:lstStyle/>
          <a:p>
            <a:r>
              <a:rPr lang="en-US" err="1">
                <a:latin typeface="Roboto"/>
                <a:ea typeface="Roboto"/>
                <a:cs typeface="Roboto"/>
              </a:rPr>
              <a:t>HaLow</a:t>
            </a:r>
            <a:r>
              <a:rPr lang="en-US">
                <a:latin typeface="Roboto"/>
                <a:ea typeface="Roboto"/>
                <a:cs typeface="Roboto"/>
              </a:rPr>
              <a:t>:</a:t>
            </a:r>
            <a:endParaRPr lang="en-US"/>
          </a:p>
          <a:p>
            <a:pPr lvl="1"/>
            <a:r>
              <a:rPr lang="en-US">
                <a:latin typeface="Roboto"/>
                <a:ea typeface="Roboto"/>
                <a:cs typeface="Roboto"/>
              </a:rPr>
              <a:t>Wi-Fi extended range</a:t>
            </a:r>
            <a:endParaRPr lang="en-US">
              <a:ea typeface="Roboto" panose="02000000000000000000" pitchFamily="2" charset="0"/>
              <a:cs typeface="Roboto" panose="02000000000000000000" pitchFamily="2" charset="0"/>
            </a:endParaRPr>
          </a:p>
          <a:p>
            <a:pPr lvl="1"/>
            <a:r>
              <a:rPr lang="en-US">
                <a:latin typeface="Roboto"/>
                <a:ea typeface="Roboto"/>
                <a:cs typeface="Roboto"/>
              </a:rPr>
              <a:t>Rural areas</a:t>
            </a:r>
            <a:endParaRPr lang="en-US">
              <a:ea typeface="Roboto"/>
              <a:cs typeface="Roboto"/>
            </a:endParaRPr>
          </a:p>
          <a:p>
            <a:pPr lvl="1"/>
            <a:r>
              <a:rPr lang="en-US">
                <a:latin typeface="Roboto"/>
                <a:ea typeface="Roboto"/>
                <a:cs typeface="Roboto"/>
              </a:rPr>
              <a:t>Low power/cost</a:t>
            </a:r>
            <a:endParaRPr lang="en-US">
              <a:ea typeface="Roboto"/>
              <a:cs typeface="Roboto"/>
            </a:endParaRPr>
          </a:p>
          <a:p>
            <a:r>
              <a:rPr lang="en-US">
                <a:latin typeface="Roboto"/>
                <a:ea typeface="Roboto"/>
                <a:cs typeface="Roboto"/>
              </a:rPr>
              <a:t>LTE-Advanced:</a:t>
            </a:r>
            <a:endParaRPr lang="en-US">
              <a:ea typeface="Roboto"/>
              <a:cs typeface="Roboto"/>
            </a:endParaRPr>
          </a:p>
          <a:p>
            <a:pPr lvl="1"/>
            <a:r>
              <a:rPr lang="en-US">
                <a:latin typeface="Roboto"/>
                <a:ea typeface="Roboto"/>
                <a:cs typeface="Roboto"/>
              </a:rPr>
              <a:t>Mobile</a:t>
            </a:r>
            <a:endParaRPr lang="en-US">
              <a:ea typeface="Roboto"/>
              <a:cs typeface="Roboto"/>
            </a:endParaRPr>
          </a:p>
          <a:p>
            <a:pPr lvl="1"/>
            <a:r>
              <a:rPr lang="en-US">
                <a:latin typeface="Roboto"/>
                <a:ea typeface="Roboto"/>
                <a:cs typeface="Roboto"/>
              </a:rPr>
              <a:t>Better data rate</a:t>
            </a:r>
            <a:endParaRPr lang="en-US">
              <a:ea typeface="Roboto"/>
              <a:cs typeface="Roboto"/>
            </a:endParaRPr>
          </a:p>
          <a:p>
            <a:pPr lvl="1"/>
            <a:r>
              <a:rPr lang="en-US" dirty="0">
                <a:latin typeface="Roboto"/>
                <a:ea typeface="Roboto"/>
                <a:cs typeface="Roboto"/>
              </a:rPr>
              <a:t>Extended range</a:t>
            </a:r>
            <a:endParaRPr lang="en-US">
              <a:ea typeface="Roboto"/>
              <a:cs typeface="Roboto"/>
            </a:endParaRPr>
          </a:p>
          <a:p>
            <a:pPr lvl="1"/>
            <a:r>
              <a:rPr lang="en-US" dirty="0">
                <a:latin typeface="Roboto"/>
                <a:ea typeface="Roboto"/>
                <a:cs typeface="Roboto"/>
              </a:rPr>
              <a:t>Efficiency</a:t>
            </a:r>
            <a:endParaRPr lang="en-US" dirty="0">
              <a:ea typeface="Roboto"/>
              <a:cs typeface="Roboto"/>
            </a:endParaRP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normAutofit fontScale="90000"/>
          </a:bodyPr>
          <a:lstStyle/>
          <a:p>
            <a:r>
              <a:rPr lang="en-US"/>
              <a:t>Communication of Embedded Systems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ommunication of Embedded System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Wired Communication</a:t>
            </a:r>
          </a:p>
        </p:txBody>
      </p:sp>
      <p:sp>
        <p:nvSpPr>
          <p:cNvPr id="2" name="Content"/>
          <p:cNvSpPr>
            <a:spLocks noGrp="1"/>
          </p:cNvSpPr>
          <p:nvPr>
            <p:ph idx="1" hasCustomPrompt="1"/>
          </p:nvPr>
        </p:nvSpPr>
        <p:spPr/>
        <p:txBody>
          <a:bodyPr/>
          <a:lstStyle/>
          <a:p>
            <a:r>
              <a:rPr lang="en-US"/>
              <a:t>Ethernet
Baseband
MoCA
PLC</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normAutofit fontScale="90000"/>
          </a:bodyPr>
          <a:lstStyle/>
          <a:p>
            <a:r>
              <a:rPr lang="en-US"/>
              <a:t>Communication of Embedded Systems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ommunication of Embedded System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Short-range
Medium-range
Long-range protocols
Wired communication
SIM cards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How can you minimize the damage of compromised embedded devices?
What are common static environments within the Internet of Things (IoT)?</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p:txBody>
          <a:bodyPr/>
          <a:lstStyle/>
          <a:p>
            <a:r>
              <a:rPr lang="en-US"/>
              <a:t>Email</a:t>
            </a:r>
          </a:p>
        </p:txBody>
      </p:sp>
      <p:sp>
        <p:nvSpPr>
          <p:cNvPr id="3" name="Index"/>
          <p:cNvSpPr>
            <a:spLocks noGrp="1"/>
          </p:cNvSpPr>
          <p:nvPr>
            <p:ph type="body" sz="quarter" idx="10" hasCustomPrompt="1"/>
          </p:nvPr>
        </p:nvSpPr>
        <p:spPr/>
        <p:txBody>
          <a:bodyPr/>
          <a:lstStyle/>
          <a:p>
            <a:r>
              <a:rPr lang="en-US"/>
              <a:t>10.9</a:t>
            </a:r>
          </a:p>
        </p:txBody>
      </p:sp>
      <p:sp>
        <p:nvSpPr>
          <p:cNvPr id="4" name="Module"/>
          <p:cNvSpPr>
            <a:spLocks noGrp="1"/>
          </p:cNvSpPr>
          <p:nvPr>
            <p:ph type="body" sz="quarter" idx="11" hasCustomPrompt="1"/>
          </p:nvPr>
        </p:nvSpPr>
        <p:spPr/>
        <p:txBody>
          <a:bodyPr/>
          <a:lstStyle/>
          <a:p>
            <a:r>
              <a:rPr lang="en-US"/>
              <a:t>Protocol, App, and Cloud Security</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Section Skill Overview</a:t>
            </a:r>
          </a:p>
        </p:txBody>
      </p:sp>
      <p:sp>
        <p:nvSpPr>
          <p:cNvPr id="2" name="Content"/>
          <p:cNvSpPr>
            <a:spLocks noGrp="1"/>
          </p:cNvSpPr>
          <p:nvPr>
            <p:ph idx="1" hasCustomPrompt="1"/>
          </p:nvPr>
        </p:nvSpPr>
        <p:spPr/>
        <p:txBody>
          <a:bodyPr/>
          <a:lstStyle/>
          <a:p>
            <a:r>
              <a:rPr lang="en-US"/>
              <a:t>Protect a client from spam.
Secure an email server.
Configure email filters.
Secure accounts on an iPad.
Secure email on an iPad.</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Host Virtualization Overview</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Host Virtualization Overview"/>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a:lstStyle/>
          <a:p>
            <a:r>
              <a:rPr lang="en-US"/>
              <a:t>Spam
SMTP relay
Phishing email</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lstStyle/>
          <a:p>
            <a:r>
              <a:rPr b="1"/>
              <a:t>Spam: </a:t>
            </a:r>
            <a:r>
              <a:t>Unwanted and unsolicited email usually sent to many recipients.</a:t>
            </a:r>
            <a:r>
              <a:rPr b="1"/>
              <a:t>
SMTP relay: </a:t>
            </a:r>
            <a:r>
              <a:t>An email server that accepts mail and forwards it to other mail servers.</a:t>
            </a:r>
            <a:r>
              <a:rPr b="1"/>
              <a:t>
Phishing email: </a:t>
            </a:r>
            <a:r>
              <a:t>A fraudulent email claiming to be from a trusted organization. The email typically asks a user to verify personal information or send money.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Email Security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Email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mail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Email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mail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Email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mail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Email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mail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Email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mail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Email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mail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Email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mail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Virtualization Benefits</a:t>
            </a:r>
          </a:p>
        </p:txBody>
      </p:sp>
      <p:sp>
        <p:nvSpPr>
          <p:cNvPr id="2" name="Content"/>
          <p:cNvSpPr>
            <a:spLocks noGrp="1"/>
          </p:cNvSpPr>
          <p:nvPr>
            <p:ph idx="1" hasCustomPrompt="1"/>
          </p:nvPr>
        </p:nvSpPr>
        <p:spPr/>
        <p:txBody>
          <a:bodyPr/>
          <a:lstStyle/>
          <a:p>
            <a:r>
              <a:rPr lang="en-US"/>
              <a:t>Reduced expenses, better ROI
Redundancy and load balancing
Minimal downtime
Rapid provisioning
Snapshots and rollback
Easily move or copy VMs
Simpler management
Less costly to own and operate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Email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mail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Email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mail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Email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mail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Email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mail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In-Class Practice</a:t>
            </a:r>
          </a:p>
        </p:txBody>
      </p:sp>
      <p:sp>
        <p:nvSpPr>
          <p:cNvPr id="2" name="Content"/>
          <p:cNvSpPr>
            <a:spLocks noGrp="1"/>
          </p:cNvSpPr>
          <p:nvPr>
            <p:ph idx="1" hasCustomPrompt="1"/>
          </p:nvPr>
        </p:nvSpPr>
        <p:spPr/>
        <p:txBody>
          <a:bodyPr/>
          <a:lstStyle/>
          <a:p>
            <a:pPr>
              <a:buNone/>
            </a:pPr>
            <a:r>
              <a:t>Do the following labs:</a:t>
            </a:r>
          </a:p>
          <a:p>
            <a:r>
              <a:t>10.9.5 Configure Email Filters
10.9.7 Secure Email on iPad</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How does spam filtering help end users?
In what format are emails sent?
Why is it important to add multiple layers of security?
Why would you encrypt email coming only from outside your network?
What is S/MIME?
What is the difference between POP3 and IMAP?</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Host Virtualization Overview</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Host Virtualization Overview"/>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Host Virtualization Overview</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Host Virtualization Overview"/>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Virtualization roles
Types of virtualization
Hypervisor types
Virtualization benefits
VM escape attack</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Load Balancing with Virtualization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Load Balancing with Virtualization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Load Balancing with Virtualiza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Section Skill Overview</a:t>
            </a:r>
          </a:p>
        </p:txBody>
      </p:sp>
      <p:sp>
        <p:nvSpPr>
          <p:cNvPr id="2" name="Content"/>
          <p:cNvSpPr>
            <a:spLocks noGrp="1"/>
          </p:cNvSpPr>
          <p:nvPr>
            <p:ph idx="1" hasCustomPrompt="1"/>
          </p:nvPr>
        </p:nvSpPr>
        <p:spPr/>
        <p:txBody>
          <a:bodyPr/>
          <a:lstStyle/>
          <a:p>
            <a:r>
              <a:rPr lang="en-US"/>
              <a:t>Use VMWare Player.
Use Hyper-V.
Create virtual machines.
Use Windows Sandbox.
Create containers.
Secure containers.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Load Balancing with Virtualization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Load Balancing with Virtualiza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Load Balancing with Virtualization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Load Balancing with Virtualiza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Load Balancing with Virtualization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Load Balancing with Virtualiza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Load Balancing with Virtualization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Load Balancing with Virtualiza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Load Balancing with Virtualization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Load Balancing with Virtualiza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Load Balancing with Virtualization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Load Balancing with Virtualiza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Resource Pooling</a:t>
            </a:r>
          </a:p>
        </p:txBody>
      </p:sp>
      <p:sp>
        <p:nvSpPr>
          <p:cNvPr id="2" name="Content"/>
          <p:cNvSpPr>
            <a:spLocks noGrp="1"/>
          </p:cNvSpPr>
          <p:nvPr>
            <p:ph idx="1" hasCustomPrompt="1"/>
          </p:nvPr>
        </p:nvSpPr>
        <p:spPr/>
        <p:txBody>
          <a:bodyPr/>
          <a:lstStyle/>
          <a:p>
            <a:r>
              <a:rPr lang="en-US"/>
              <a:t>Created within a cluster
Allocates CPU and RAM
Prioritizes workloads
Protects critical apps
Establishes boundaries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Load Balancing with Virtualization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Load Balancing with Virtualiza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Load Balancing with Virtualization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Load Balancing with Virtualiza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Load Balancing with Virtualization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Load Balancing with Virtualiza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a:lstStyle/>
          <a:p>
            <a:r>
              <a:rPr lang="en-US"/>
              <a:t>Physical machine
Virtual machine
Virtual hard disk (VHD)
Hypervisor
Load balancing</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Load Balancing with Virtualization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Load Balancing with Virtualiza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Load Balancing with Virtualization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Load Balancing with Virtualiza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Load Balancing with Virtualization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Load Balancing with Virtualiza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Clustering with load balancing
High performance &amp; availability
Resource pooling</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In-Class Practice</a:t>
            </a:r>
          </a:p>
        </p:txBody>
      </p:sp>
      <p:sp>
        <p:nvSpPr>
          <p:cNvPr id="2" name="Content"/>
          <p:cNvSpPr>
            <a:spLocks noGrp="1"/>
          </p:cNvSpPr>
          <p:nvPr>
            <p:ph idx="1" hasCustomPrompt="1"/>
          </p:nvPr>
        </p:nvSpPr>
        <p:spPr/>
        <p:txBody>
          <a:bodyPr/>
          <a:lstStyle/>
          <a:p>
            <a:pPr>
              <a:buNone/>
            </a:pPr>
            <a:r>
              <a:t>Do the following labs:</a:t>
            </a:r>
          </a:p>
          <a:p>
            <a:r>
              <a:t>10.1.6 Create Virtual Machines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What is virtualization?
What is the difference between a virtual machine and a hypervisor?
What are the advantages of virtualization?
How do you secure a container?</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p:txBody>
          <a:bodyPr/>
          <a:lstStyle/>
          <a:p>
            <a:r>
              <a:rPr lang="en-US"/>
              <a:t>Virtual Networking</a:t>
            </a:r>
          </a:p>
        </p:txBody>
      </p:sp>
      <p:sp>
        <p:nvSpPr>
          <p:cNvPr id="3" name="Index"/>
          <p:cNvSpPr>
            <a:spLocks noGrp="1"/>
          </p:cNvSpPr>
          <p:nvPr>
            <p:ph type="body" sz="quarter" idx="10" hasCustomPrompt="1"/>
          </p:nvPr>
        </p:nvSpPr>
        <p:spPr/>
        <p:txBody>
          <a:bodyPr/>
          <a:lstStyle/>
          <a:p>
            <a:r>
              <a:rPr lang="en-US"/>
              <a:t>10.2</a:t>
            </a:r>
          </a:p>
        </p:txBody>
      </p:sp>
      <p:sp>
        <p:nvSpPr>
          <p:cNvPr id="4" name="Module"/>
          <p:cNvSpPr>
            <a:spLocks noGrp="1"/>
          </p:cNvSpPr>
          <p:nvPr>
            <p:ph type="body" sz="quarter" idx="11" hasCustomPrompt="1"/>
          </p:nvPr>
        </p:nvSpPr>
        <p:spPr/>
        <p:txBody>
          <a:bodyPr/>
          <a:lstStyle/>
          <a:p>
            <a:r>
              <a:rPr lang="en-US"/>
              <a:t>Protocol, App, and Cloud Security</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Section Skill Overview</a:t>
            </a:r>
          </a:p>
        </p:txBody>
      </p:sp>
      <p:sp>
        <p:nvSpPr>
          <p:cNvPr id="2" name="Content"/>
          <p:cNvSpPr>
            <a:spLocks noGrp="1"/>
          </p:cNvSpPr>
          <p:nvPr>
            <p:ph idx="1" hasCustomPrompt="1"/>
          </p:nvPr>
        </p:nvSpPr>
        <p:spPr/>
        <p:txBody>
          <a:bodyPr/>
          <a:lstStyle/>
          <a:p>
            <a:r>
              <a:rPr lang="en-US"/>
              <a:t>Configure virtual network devices.
Create virtual switches.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a:lstStyle/>
          <a:p>
            <a:r>
              <a:rPr lang="en-US"/>
              <a:t>Virtual network
Virtual local area network (VLAN)
Virtual private network (VPN)
Virtual machine (VM)
Virtual switch (vSwitch)
Virtual router (vRouter)
Virtual firewall appliance (vFA)
Virtual machine monitor (VMM)/hypervisor</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a:bodyPr>
          <a:lstStyle/>
          <a:p>
            <a:r>
              <a:rPr b="1" dirty="0"/>
              <a:t>Virtual network: </a:t>
            </a:r>
            <a:r>
              <a:rPr dirty="0"/>
              <a:t>A computer network consisting of virtual and physical devices.</a:t>
            </a:r>
            <a:r>
              <a:rPr b="1" dirty="0"/>
              <a:t>
Virtual local area network (VLAN): </a:t>
            </a:r>
            <a:r>
              <a:rPr dirty="0"/>
              <a:t>A virtual LAN running on top of a physical LAN.</a:t>
            </a:r>
            <a:r>
              <a:rPr b="1" dirty="0"/>
              <a:t>
Virtual private network (VPN): </a:t>
            </a:r>
            <a:r>
              <a:rPr dirty="0"/>
              <a:t>A secure tunnel to another network that connects multiple remote end-points.</a:t>
            </a:r>
            <a:r>
              <a:rPr b="1" dirty="0"/>
              <a:t>
Virtual machine (VM): </a:t>
            </a:r>
            <a:r>
              <a:rPr dirty="0"/>
              <a:t>A virtual computer that functions like a physical computer</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fontScale="92500" lnSpcReduction="10000"/>
          </a:bodyPr>
          <a:lstStyle/>
          <a:p>
            <a:r>
              <a:rPr b="1"/>
              <a:t>Physical machine: </a:t>
            </a:r>
            <a:r>
              <a:t>The physical computer with hardware, such as the hard disk drive(s), optical drive, RAM, and motherboard.</a:t>
            </a:r>
            <a:r>
              <a:rPr b="1"/>
              <a:t>
Virtual machine: </a:t>
            </a:r>
            <a:r>
              <a:t>A software implementation of a computer that executes programs like a physical machine.</a:t>
            </a:r>
            <a:r>
              <a:rPr b="1"/>
              <a:t>
Virtual hard disk (VHD): </a:t>
            </a:r>
            <a:r>
              <a:t>A file that is created within the host operating system and simulates a hard disk for the virtual machine.</a:t>
            </a:r>
            <a:r>
              <a:rPr b="1"/>
              <a:t>
Hypervisor: </a:t>
            </a:r>
            <a:r>
              <a:t>A thin layer of software that resides between the guest operating system and the hardware. It creates and runs virtual machines.</a:t>
            </a:r>
            <a:r>
              <a:rPr b="1"/>
              <a:t>
Load balancing: </a:t>
            </a:r>
            <a:r>
              <a:t>A technique that disperses a workload between two or more computers or resources to achieve optimal resource utilization, throughput, or response time.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a:bodyPr>
          <a:lstStyle/>
          <a:p>
            <a:r>
              <a:rPr b="1" dirty="0"/>
              <a:t>Virtual switch (</a:t>
            </a:r>
            <a:r>
              <a:rPr b="1" dirty="0" err="1"/>
              <a:t>vSwitch</a:t>
            </a:r>
            <a:r>
              <a:rPr b="1" dirty="0"/>
              <a:t>): </a:t>
            </a:r>
            <a:r>
              <a:rPr dirty="0"/>
              <a:t>Software that facilitates the communication between virtual machines by checking data packets before moving them to a destination.</a:t>
            </a:r>
            <a:r>
              <a:rPr b="1" dirty="0"/>
              <a:t>
Virtual router (</a:t>
            </a:r>
            <a:r>
              <a:rPr b="1" dirty="0" err="1"/>
              <a:t>vRouter</a:t>
            </a:r>
            <a:r>
              <a:rPr b="1" dirty="0"/>
              <a:t>): </a:t>
            </a:r>
            <a:r>
              <a:rPr dirty="0"/>
              <a:t>Software that replicates the functionality of a physical router.</a:t>
            </a:r>
            <a:r>
              <a:rPr b="1" dirty="0"/>
              <a:t>
Virtual firewall appliance (</a:t>
            </a:r>
            <a:r>
              <a:rPr b="1" dirty="0" err="1"/>
              <a:t>vFA</a:t>
            </a:r>
            <a:r>
              <a:rPr b="1" dirty="0"/>
              <a:t>): </a:t>
            </a:r>
            <a:r>
              <a:rPr dirty="0"/>
              <a:t>Software that functions as a network firewall device. A virtual firewall appliance provides packet filtering and monitoring functions.</a:t>
            </a:r>
            <a:r>
              <a:rPr b="1" dirty="0"/>
              <a:t>
Virtual machine monitor (VMM)/hypervisor: </a:t>
            </a:r>
            <a:r>
              <a:rPr dirty="0"/>
              <a:t>Software, firmware, or hardware that creates and runs virtual machines.</a:t>
            </a: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2416924261"/>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Virtual Networking Overview</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Virtual Networking Overview</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Virtual Networking Overview"/>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Virtual Networking Overview</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Virtual Networking Overview"/>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Virtual Networking Overview</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Virtual Networking Overview"/>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Virtual Networking Overview</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Virtual Networking Overview"/>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Virtual Networking Overview</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Virtual Networking Overview"/>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Virtual Bridging
Creating a sandbox
NAT router
Virtualizing the network</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Virtual Network Devices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Network Virtualization</a:t>
            </a:r>
          </a:p>
        </p:txBody>
      </p:sp>
      <p:sp>
        <p:nvSpPr>
          <p:cNvPr id="2" name="Content"/>
          <p:cNvSpPr>
            <a:spLocks noGrp="1"/>
          </p:cNvSpPr>
          <p:nvPr>
            <p:ph idx="1" hasCustomPrompt="1"/>
          </p:nvPr>
        </p:nvSpPr>
        <p:spPr/>
        <p:txBody>
          <a:bodyPr/>
          <a:lstStyle/>
          <a:p>
            <a:r>
              <a:rPr lang="en-US"/>
              <a:t>VLANs
VPNs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Host Virtualization Overview</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Virtual Switch (vSwitch)</a:t>
            </a:r>
          </a:p>
        </p:txBody>
      </p:sp>
      <p:sp>
        <p:nvSpPr>
          <p:cNvPr id="2" name="Content"/>
          <p:cNvSpPr>
            <a:spLocks noGrp="1"/>
          </p:cNvSpPr>
          <p:nvPr>
            <p:ph idx="1" hasCustomPrompt="1"/>
          </p:nvPr>
        </p:nvSpPr>
        <p:spPr/>
        <p:txBody>
          <a:bodyPr/>
          <a:lstStyle/>
          <a:p>
            <a:r>
              <a:rPr lang="en-US"/>
              <a:t>Software application
Easier to implement and manage
Security integrity of virtual hosts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Common Platforms</a:t>
            </a:r>
          </a:p>
        </p:txBody>
      </p:sp>
      <p:sp>
        <p:nvSpPr>
          <p:cNvPr id="2" name="Content"/>
          <p:cNvSpPr>
            <a:spLocks noGrp="1"/>
          </p:cNvSpPr>
          <p:nvPr>
            <p:ph idx="1" hasCustomPrompt="1"/>
          </p:nvPr>
        </p:nvSpPr>
        <p:spPr/>
        <p:txBody>
          <a:bodyPr/>
          <a:lstStyle/>
          <a:p>
            <a:r>
              <a:rPr lang="en-US"/>
              <a:t>Open vSwitch (OVS)
VMware Virtual Switch
Cisco Nexus lOOOv</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Virtual Router</a:t>
            </a:r>
          </a:p>
        </p:txBody>
      </p:sp>
      <p:sp>
        <p:nvSpPr>
          <p:cNvPr id="2" name="Content"/>
          <p:cNvSpPr>
            <a:spLocks noGrp="1"/>
          </p:cNvSpPr>
          <p:nvPr>
            <p:ph idx="1" hasCustomPrompt="1"/>
          </p:nvPr>
        </p:nvSpPr>
        <p:spPr/>
        <p:txBody>
          <a:bodyPr/>
          <a:lstStyle/>
          <a:p>
            <a:r>
              <a:rPr lang="en-US"/>
              <a:t>Move routing functions around
Not locked into proprietary protocols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Virtual Bridging
Creating a sandbox
NAT router
Virtualizing the network</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In-Class Practice</a:t>
            </a:r>
          </a:p>
        </p:txBody>
      </p:sp>
      <p:sp>
        <p:nvSpPr>
          <p:cNvPr id="2" name="Content"/>
          <p:cNvSpPr>
            <a:spLocks noGrp="1"/>
          </p:cNvSpPr>
          <p:nvPr>
            <p:ph idx="1" hasCustomPrompt="1"/>
          </p:nvPr>
        </p:nvSpPr>
        <p:spPr/>
        <p:txBody>
          <a:bodyPr/>
          <a:lstStyle/>
          <a:p>
            <a:pPr>
              <a:buNone/>
            </a:pPr>
            <a:r>
              <a:t>Do the following labs:</a:t>
            </a:r>
          </a:p>
          <a:p>
            <a:r>
              <a:t>10.2.6 Create Virtual Switches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How does a virtual network differ from a physical network?
What is a Virtual Private Network (VPN)?
What is a virtual machine?
What terms are associated with virtualization and what do they mean?
What is the Dynamic Host Configuration Protocol (DHCP)?
How can physical devices become virtual ones?
Who are some of the network virtualization service providers?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p:txBody>
          <a:bodyPr/>
          <a:lstStyle/>
          <a:p>
            <a:r>
              <a:rPr lang="en-US"/>
              <a:t>Software-Defined Networking</a:t>
            </a:r>
          </a:p>
        </p:txBody>
      </p:sp>
      <p:sp>
        <p:nvSpPr>
          <p:cNvPr id="3" name="Index"/>
          <p:cNvSpPr>
            <a:spLocks noGrp="1"/>
          </p:cNvSpPr>
          <p:nvPr>
            <p:ph type="body" sz="quarter" idx="10" hasCustomPrompt="1"/>
          </p:nvPr>
        </p:nvSpPr>
        <p:spPr/>
        <p:txBody>
          <a:bodyPr/>
          <a:lstStyle/>
          <a:p>
            <a:r>
              <a:rPr lang="en-US"/>
              <a:t>10.3</a:t>
            </a:r>
          </a:p>
        </p:txBody>
      </p:sp>
      <p:sp>
        <p:nvSpPr>
          <p:cNvPr id="4" name="Module"/>
          <p:cNvSpPr>
            <a:spLocks noGrp="1"/>
          </p:cNvSpPr>
          <p:nvPr>
            <p:ph type="body" sz="quarter" idx="11" hasCustomPrompt="1"/>
          </p:nvPr>
        </p:nvSpPr>
        <p:spPr/>
        <p:txBody>
          <a:bodyPr/>
          <a:lstStyle/>
          <a:p>
            <a:r>
              <a:rPr lang="en-US"/>
              <a:t>Protocol, App, and Cloud Security</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a:lstStyle/>
          <a:p>
            <a:r>
              <a:rPr lang="en-US"/>
              <a:t>Software-defined networking</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lstStyle/>
          <a:p>
            <a:r>
              <a:rPr b="1"/>
              <a:t>Software-defined networking: </a:t>
            </a:r>
            <a:r>
              <a:t>An architecture that allows network and security professionals to manage, control, and make changes to a network.</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Software-Defined Networking Basics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Host Virtualization Overview</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Host Virtualization Overview"/>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Software-Defined Networking Basics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oftware-Defined Networking Basic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Software-Defined Networking Basics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oftware-Defined Networking Basic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Software-Defined Networking Basics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oftware-Defined Networking Basic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Software-Defined Networking Basics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oftware-Defined Networking Basic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Software-Defined Networking Basics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oftware-Defined Networking Basic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Software-Defined Networking Basics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oftware-Defined Networking Basic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Software-Defined Networking Basics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oftware-Defined Networking Basic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Software-Defined Networking Basics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oftware-Defined Networking Basic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SDN Infrastructure and Architecture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SDN Infrastructure and Architecture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DN Infrastructure and Architectur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Host Virtualization Overview</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Host Virtualization Overview"/>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SDN Infrastructure and Architecture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DN Infrastructure and Architectur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SDN Infrastructure and Architecture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DN Infrastructure and Architectur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SDN Infrastructure and Architecture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DN Infrastructure and Architectur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Which three layers exist in the software-defined networking (SDN) architecture?
What is the function of the controller?
What technology allows network and security professionals to manage, control, and make changes to a network?
What are the advantages of SDN?
What are the disadvantages of SDN?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p:txBody>
          <a:bodyPr/>
          <a:lstStyle/>
          <a:p>
            <a:r>
              <a:rPr lang="en-US"/>
              <a:t>Cloud Services</a:t>
            </a:r>
          </a:p>
        </p:txBody>
      </p:sp>
      <p:sp>
        <p:nvSpPr>
          <p:cNvPr id="3" name="Index"/>
          <p:cNvSpPr>
            <a:spLocks noGrp="1"/>
          </p:cNvSpPr>
          <p:nvPr>
            <p:ph type="body" sz="quarter" idx="10" hasCustomPrompt="1"/>
          </p:nvPr>
        </p:nvSpPr>
        <p:spPr/>
        <p:txBody>
          <a:bodyPr/>
          <a:lstStyle/>
          <a:p>
            <a:r>
              <a:rPr lang="en-US"/>
              <a:t>10.4</a:t>
            </a:r>
          </a:p>
        </p:txBody>
      </p:sp>
      <p:sp>
        <p:nvSpPr>
          <p:cNvPr id="4" name="Module"/>
          <p:cNvSpPr>
            <a:spLocks noGrp="1"/>
          </p:cNvSpPr>
          <p:nvPr>
            <p:ph type="body" sz="quarter" idx="11" hasCustomPrompt="1"/>
          </p:nvPr>
        </p:nvSpPr>
        <p:spPr/>
        <p:txBody>
          <a:bodyPr/>
          <a:lstStyle/>
          <a:p>
            <a:r>
              <a:rPr lang="en-US"/>
              <a:t>Protocol, App, and Cloud Security</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a:lstStyle/>
          <a:p>
            <a:r>
              <a:rPr lang="en-US"/>
              <a:t>Cloud
Cloud computing
Public cloud
Private cloud
Community cloud
Hybrid cloud</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lstStyle/>
          <a:p>
            <a:r>
              <a:rPr b="1"/>
              <a:t>Cloud: </a:t>
            </a:r>
            <a:r>
              <a:t>A metaphor for the internet.</a:t>
            </a:r>
            <a:r>
              <a:rPr b="1"/>
              <a:t>
Cloud computing: </a:t>
            </a:r>
            <a:r>
              <a:t>Software, data access, computation, and storage services provided to clients through the internet.</a:t>
            </a:r>
            <a:r>
              <a:rPr b="1"/>
              <a:t>
Public cloud: </a:t>
            </a:r>
            <a:r>
              <a:t>A cloud that is deployed for shared use by multiple independent tenants.</a:t>
            </a:r>
            <a:r>
              <a:rPr b="1"/>
              <a:t>
Private cloud: </a:t>
            </a:r>
            <a:r>
              <a:t>A cloud that is deployed for use by a single entity.</a:t>
            </a:r>
            <a:r>
              <a:rPr b="1"/>
              <a:t>
Community cloud: </a:t>
            </a:r>
            <a:r>
              <a:t>Platforms, applications, storage, or other resources that are shared by several organizations.</a:t>
            </a:r>
            <a:r>
              <a:rPr b="1"/>
              <a:t>
Hybrid cloud: </a:t>
            </a:r>
            <a:r>
              <a:t>A cloud deployment that uses both private and public elements.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Cloud Services Introduction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Cloud Services Introduction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loud Services Introduc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Cloud Services Introduction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loud Services Introduc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Host Virtualization Overview</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Host Virtualization Overview"/>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Cloud Services Introduction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loud Services Introduc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Cloud Deployment</a:t>
            </a:r>
          </a:p>
        </p:txBody>
      </p:sp>
      <p:sp>
        <p:nvSpPr>
          <p:cNvPr id="2" name="Content"/>
          <p:cNvSpPr>
            <a:spLocks noGrp="1"/>
          </p:cNvSpPr>
          <p:nvPr>
            <p:ph idx="1" hasCustomPrompt="1"/>
          </p:nvPr>
        </p:nvSpPr>
        <p:spPr/>
        <p:txBody>
          <a:bodyPr/>
          <a:lstStyle/>
          <a:p>
            <a:r>
              <a:rPr lang="en-US"/>
              <a:t>Public cloud
Private cloud
Community cloud
Hybrid cloud</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Cloud Services Introduction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loud Services Introduc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Cloud Services Introduction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loud Services Introduc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Cloud Services Introduction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loud Services Introduc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Cloud Services Introduction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loud Services Introduc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Cloud Services Introduction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loud Services Introduc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Cloud Services Introduction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loud Services Introduc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Enhancing Cloud Performance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Enhancing Cloud Performance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hancing Cloud Performanc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13.12.17"/>
  <p:tag name="AS_TITLE" val="Spire.Presentation for .NET "/>
  <p:tag name="AS_VERSION" val="2.1.0.0"/>
</p:tagLst>
</file>

<file path=ppt/tags/tag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ags/tag3.xml><?xml version="1.0" encoding="utf-8"?>
<p:tagLst xmlns:a="http://schemas.openxmlformats.org/drawingml/2006/main" xmlns:r="http://schemas.openxmlformats.org/officeDocument/2006/relationships" xmlns:p="http://schemas.openxmlformats.org/presentationml/2006/main">
  <p:tag name="HTML_SHAPEINFO" val="&lt;ThreeDShapeInfo&gt;&lt;uuid val=&quot;{90764B31-6B7F-4047-8C8A-99BF977DF8A3}&quot;/&gt;&lt;isInvalidForFieldText val=&quot;0&quot;/&gt;&lt;Image&gt;&lt;filename val=&quot;C:\Users\gshaffer.TESTOUT\AppData\Local\Temp\CP86281475988968Session\CPTrustFolder86281475988968\PPTImport86281481533781\data\asimages\{90764B31-6B7F-4047-8C8A-99BF977DF8A3}_1.png&quot;/&gt;&lt;left val=&quot;68&quot;/&gt;&lt;top val=&quot;130&quot;/&gt;&lt;width val=&quot;817&quot;/&gt;&lt;height val=&quot;169&quot;/&gt;&lt;hasText val=&quot;1&quot;/&gt;&lt;/Image&gt;&lt;/ThreeDShapeInfo&gt;"/>
  <p:tag name="PRESENTER_DUMMYTAG" val="&lt;DummyForForceWrite&gt;&lt;/DummyForForceWrite&gt;"/>
  <p:tag name="PRESENTER_SHAPETEXTINFO" val="&lt;ShapeTextInfo&gt;&lt;TableIndex row=&quot;-1&quot; col=&quot;-1&quot;&gt;&lt;linesCount val=&quot;1&quot;/&gt;&lt;lineCharCount val=&quot;13&quot;/&gt;&lt;/TableIndex&gt;&lt;/ShapeTextInfo&gt;"/>
</p:tagLst>
</file>

<file path=ppt/tags/tag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heme/theme1.xml><?xml version="1.0" encoding="utf-8"?>
<a:theme xmlns:a="http://schemas.openxmlformats.org/drawingml/2006/main" name="TestOut">
  <a:themeElements>
    <a:clrScheme name="Custom 3">
      <a:dk1>
        <a:srgbClr val="333842"/>
      </a:dk1>
      <a:lt1>
        <a:sysClr val="window" lastClr="FFFFFF"/>
      </a:lt1>
      <a:dk2>
        <a:srgbClr val="4D5763"/>
      </a:dk2>
      <a:lt2>
        <a:srgbClr val="E8E5E3"/>
      </a:lt2>
      <a:accent1>
        <a:srgbClr val="FCBA33"/>
      </a:accent1>
      <a:accent2>
        <a:srgbClr val="FCA100"/>
      </a:accent2>
      <a:accent3>
        <a:srgbClr val="F26E36"/>
      </a:accent3>
      <a:accent4>
        <a:srgbClr val="6691C2"/>
      </a:accent4>
      <a:accent5>
        <a:srgbClr val="007AB3"/>
      </a:accent5>
      <a:accent6>
        <a:srgbClr val="40B480"/>
      </a:accent6>
      <a:hlink>
        <a:srgbClr val="FCBA33"/>
      </a:hlink>
      <a:folHlink>
        <a:srgbClr val="F26E36"/>
      </a:folHlink>
    </a:clrScheme>
    <a:fontScheme name="TestOut">
      <a:majorFont>
        <a:latin typeface="Kepler Std"/>
        <a:ea typeface=""/>
        <a:cs typeface=""/>
      </a:majorFont>
      <a:minorFont>
        <a:latin typeface="Robot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ppt/theme/theme2.xml><?xml version="1.0" encoding="utf-8"?>
<a:theme xmlns:a="http://schemas.openxmlformats.org/drawingml/2006/main" name="1_TestOut">
  <a:themeElements>
    <a:clrScheme name="Custom 3">
      <a:dk1>
        <a:srgbClr val="333842"/>
      </a:dk1>
      <a:lt1>
        <a:sysClr val="window" lastClr="FFFFFF"/>
      </a:lt1>
      <a:dk2>
        <a:srgbClr val="4D5763"/>
      </a:dk2>
      <a:lt2>
        <a:srgbClr val="E8E5E3"/>
      </a:lt2>
      <a:accent1>
        <a:srgbClr val="FCBA33"/>
      </a:accent1>
      <a:accent2>
        <a:srgbClr val="FCA100"/>
      </a:accent2>
      <a:accent3>
        <a:srgbClr val="F26E36"/>
      </a:accent3>
      <a:accent4>
        <a:srgbClr val="6691C2"/>
      </a:accent4>
      <a:accent5>
        <a:srgbClr val="007AB3"/>
      </a:accent5>
      <a:accent6>
        <a:srgbClr val="40B480"/>
      </a:accent6>
      <a:hlink>
        <a:srgbClr val="FCBA33"/>
      </a:hlink>
      <a:folHlink>
        <a:srgbClr val="F26E36"/>
      </a:folHlink>
    </a:clrScheme>
    <a:fontScheme name="TestOut">
      <a:majorFont>
        <a:latin typeface="Kepler Std"/>
        <a:ea typeface=""/>
        <a:cs typeface=""/>
      </a:majorFont>
      <a:minorFont>
        <a:latin typeface="Robot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1894879f-7e7b-4534-8769-e24f91a99d65">
      <Terms xmlns="http://schemas.microsoft.com/office/infopath/2007/PartnerControls"/>
    </lcf76f155ced4ddcb4097134ff3c332f>
    <TaxCatchAll xmlns="b5bfeed7-46a7-4928-9773-6e06722fe73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B1F267E05D7DA49AFC3B1F41A4E713C" ma:contentTypeVersion="16" ma:contentTypeDescription="Create a new document." ma:contentTypeScope="" ma:versionID="4d745f97203a96020fd3a2232fa5f70a">
  <xsd:schema xmlns:xsd="http://www.w3.org/2001/XMLSchema" xmlns:xs="http://www.w3.org/2001/XMLSchema" xmlns:p="http://schemas.microsoft.com/office/2006/metadata/properties" xmlns:ns2="1894879f-7e7b-4534-8769-e24f91a99d65" xmlns:ns3="b5bfeed7-46a7-4928-9773-6e06722fe735" targetNamespace="http://schemas.microsoft.com/office/2006/metadata/properties" ma:root="true" ma:fieldsID="e77dfb82fa1cc29719d8770ee6cc18e0" ns2:_="" ns3:_="">
    <xsd:import namespace="1894879f-7e7b-4534-8769-e24f91a99d65"/>
    <xsd:import namespace="b5bfeed7-46a7-4928-9773-6e06722fe73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894879f-7e7b-4534-8769-e24f91a99d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8f2d8458-96a8-4e34-a064-73b33cfcf7a9"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5bfeed7-46a7-4928-9773-6e06722fe735"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9a7cca7-5c07-4510-a8bf-9b1a44005537}" ma:internalName="TaxCatchAll" ma:showField="CatchAllData" ma:web="b5bfeed7-46a7-4928-9773-6e06722fe7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069B675-E7B9-44ED-8124-DFE5C866A886}">
  <ds:schemaRefs>
    <ds:schemaRef ds:uri="http://schemas.microsoft.com/sharepoint/v3/contenttype/forms"/>
  </ds:schemaRefs>
</ds:datastoreItem>
</file>

<file path=customXml/itemProps2.xml><?xml version="1.0" encoding="utf-8"?>
<ds:datastoreItem xmlns:ds="http://schemas.openxmlformats.org/officeDocument/2006/customXml" ds:itemID="{1A0B9884-D6EE-4779-A077-E295B696E9D1}">
  <ds:schemaRefs>
    <ds:schemaRef ds:uri="http://schemas.microsoft.com/office/2006/metadata/properties"/>
    <ds:schemaRef ds:uri="http://schemas.microsoft.com/office/infopath/2007/PartnerControls"/>
    <ds:schemaRef ds:uri="1894879f-7e7b-4534-8769-e24f91a99d65"/>
    <ds:schemaRef ds:uri="b5bfeed7-46a7-4928-9773-6e06722fe735"/>
  </ds:schemaRefs>
</ds:datastoreItem>
</file>

<file path=customXml/itemProps3.xml><?xml version="1.0" encoding="utf-8"?>
<ds:datastoreItem xmlns:ds="http://schemas.openxmlformats.org/officeDocument/2006/customXml" ds:itemID="{E8FE7B6D-5977-4C8F-802A-5DA74086318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894879f-7e7b-4534-8769-e24f91a99d65"/>
    <ds:schemaRef ds:uri="b5bfeed7-46a7-4928-9773-6e06722fe7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Ion Boardroom</Template>
  <TotalTime>166</TotalTime>
  <Words>3937</Words>
  <Application>Microsoft Office PowerPoint</Application>
  <PresentationFormat>Widescreen</PresentationFormat>
  <Paragraphs>623</Paragraphs>
  <Slides>245</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245</vt:i4>
      </vt:variant>
    </vt:vector>
  </HeadingPairs>
  <TitlesOfParts>
    <vt:vector size="251" baseType="lpstr">
      <vt:lpstr>Arial</vt:lpstr>
      <vt:lpstr>Roboto</vt:lpstr>
      <vt:lpstr>Kepler Std</vt:lpstr>
      <vt:lpstr>Pathway Gothic One</vt:lpstr>
      <vt:lpstr>TestOut</vt:lpstr>
      <vt:lpstr>1_TestOut</vt:lpstr>
      <vt:lpstr>Protocol, App, and Cloud Security</vt:lpstr>
      <vt:lpstr>Host Virtualization</vt:lpstr>
      <vt:lpstr>Section Skill Overview</vt:lpstr>
      <vt:lpstr>Key Terms</vt:lpstr>
      <vt:lpstr>Key Definitions</vt:lpstr>
      <vt:lpstr>Host Virtualization Overview</vt:lpstr>
      <vt:lpstr>Host Virtualization Overview</vt:lpstr>
      <vt:lpstr>Host Virtualization Overview</vt:lpstr>
      <vt:lpstr>Host Virtualization Overview</vt:lpstr>
      <vt:lpstr>Host Virtualization Overview</vt:lpstr>
      <vt:lpstr>Host Virtualization Overview</vt:lpstr>
      <vt:lpstr>Host Virtualization Overview</vt:lpstr>
      <vt:lpstr>Host Virtualization Overview</vt:lpstr>
      <vt:lpstr>Host Virtualization Overview</vt:lpstr>
      <vt:lpstr>Host Virtualization Overview</vt:lpstr>
      <vt:lpstr>Host Virtualization Overview</vt:lpstr>
      <vt:lpstr>Host Virtualization Overview</vt:lpstr>
      <vt:lpstr>Host Virtualization Overview</vt:lpstr>
      <vt:lpstr>Host Virtualization Overview</vt:lpstr>
      <vt:lpstr>Host Virtualization Overview</vt:lpstr>
      <vt:lpstr>Hardware Virtualization</vt:lpstr>
      <vt:lpstr>Host Virtualization Overview</vt:lpstr>
      <vt:lpstr>Host Virtualization Overview</vt:lpstr>
      <vt:lpstr>Virtualization Benefits</vt:lpstr>
      <vt:lpstr>Host Virtualization Overview</vt:lpstr>
      <vt:lpstr>Host Virtualization Overview</vt:lpstr>
      <vt:lpstr>Summary</vt:lpstr>
      <vt:lpstr>Load Balancing with Virtualization</vt:lpstr>
      <vt:lpstr>Load Balancing with Virtualization</vt:lpstr>
      <vt:lpstr>Load Balancing with Virtualization</vt:lpstr>
      <vt:lpstr>Load Balancing with Virtualization</vt:lpstr>
      <vt:lpstr>Load Balancing with Virtualization</vt:lpstr>
      <vt:lpstr>Load Balancing with Virtualization</vt:lpstr>
      <vt:lpstr>Load Balancing with Virtualization</vt:lpstr>
      <vt:lpstr>Load Balancing with Virtualization</vt:lpstr>
      <vt:lpstr>Resource Pooling</vt:lpstr>
      <vt:lpstr>Load Balancing with Virtualization</vt:lpstr>
      <vt:lpstr>Load Balancing with Virtualization</vt:lpstr>
      <vt:lpstr>Load Balancing with Virtualization</vt:lpstr>
      <vt:lpstr>Load Balancing with Virtualization</vt:lpstr>
      <vt:lpstr>Load Balancing with Virtualization</vt:lpstr>
      <vt:lpstr>Load Balancing with Virtualization</vt:lpstr>
      <vt:lpstr>Summary</vt:lpstr>
      <vt:lpstr>In-Class Practice</vt:lpstr>
      <vt:lpstr>Class Discussion</vt:lpstr>
      <vt:lpstr>Virtual Networking</vt:lpstr>
      <vt:lpstr>Section Skill Overview</vt:lpstr>
      <vt:lpstr>Key Terms</vt:lpstr>
      <vt:lpstr>Key Definitions</vt:lpstr>
      <vt:lpstr>Key Definitions</vt:lpstr>
      <vt:lpstr>Virtual Networking Overview</vt:lpstr>
      <vt:lpstr>Virtual Networking Overview</vt:lpstr>
      <vt:lpstr>Virtual Networking Overview</vt:lpstr>
      <vt:lpstr>Virtual Networking Overview</vt:lpstr>
      <vt:lpstr>Virtual Networking Overview</vt:lpstr>
      <vt:lpstr>Virtual Networking Overview</vt:lpstr>
      <vt:lpstr>Summary</vt:lpstr>
      <vt:lpstr>Virtual Network Devices</vt:lpstr>
      <vt:lpstr>Network Virtualization</vt:lpstr>
      <vt:lpstr>Virtual Switch (vSwitch)</vt:lpstr>
      <vt:lpstr>Common Platforms</vt:lpstr>
      <vt:lpstr>Virtual Router</vt:lpstr>
      <vt:lpstr>Summary</vt:lpstr>
      <vt:lpstr>In-Class Practice</vt:lpstr>
      <vt:lpstr>Class Discussion</vt:lpstr>
      <vt:lpstr>Software-Defined Networking</vt:lpstr>
      <vt:lpstr>Key Terms</vt:lpstr>
      <vt:lpstr>Key Definitions</vt:lpstr>
      <vt:lpstr>Software-Defined Networking Basics</vt:lpstr>
      <vt:lpstr>Software-Defined Networking Basics</vt:lpstr>
      <vt:lpstr>Software-Defined Networking Basics</vt:lpstr>
      <vt:lpstr>Software-Defined Networking Basics</vt:lpstr>
      <vt:lpstr>Software-Defined Networking Basics</vt:lpstr>
      <vt:lpstr>Software-Defined Networking Basics</vt:lpstr>
      <vt:lpstr>Software-Defined Networking Basics</vt:lpstr>
      <vt:lpstr>Software-Defined Networking Basics</vt:lpstr>
      <vt:lpstr>Software-Defined Networking Basics</vt:lpstr>
      <vt:lpstr>SDN Infrastructure and Architecture</vt:lpstr>
      <vt:lpstr>SDN Infrastructure and Architecture</vt:lpstr>
      <vt:lpstr>SDN Infrastructure and Architecture</vt:lpstr>
      <vt:lpstr>SDN Infrastructure and Architecture</vt:lpstr>
      <vt:lpstr>SDN Infrastructure and Architecture</vt:lpstr>
      <vt:lpstr>Class Discussion</vt:lpstr>
      <vt:lpstr>Cloud Services</vt:lpstr>
      <vt:lpstr>Key Terms</vt:lpstr>
      <vt:lpstr>Key Definitions</vt:lpstr>
      <vt:lpstr>Cloud Services Introduction</vt:lpstr>
      <vt:lpstr>Cloud Services Introduction</vt:lpstr>
      <vt:lpstr>Cloud Services Introduction</vt:lpstr>
      <vt:lpstr>Cloud Services Introduction</vt:lpstr>
      <vt:lpstr>Cloud Deployment</vt:lpstr>
      <vt:lpstr>Cloud Services Introduction</vt:lpstr>
      <vt:lpstr>Cloud Services Introduction</vt:lpstr>
      <vt:lpstr>Cloud Services Introduction</vt:lpstr>
      <vt:lpstr>Cloud Services Introduction</vt:lpstr>
      <vt:lpstr>Cloud Services Introduction</vt:lpstr>
      <vt:lpstr>Cloud Services Introduction</vt:lpstr>
      <vt:lpstr>Enhancing Cloud Performance</vt:lpstr>
      <vt:lpstr>Enhancing Cloud Performance</vt:lpstr>
      <vt:lpstr>Enhancing Cloud Performance</vt:lpstr>
      <vt:lpstr>Benefits - Fog Computing</vt:lpstr>
      <vt:lpstr>Fogging Security Issues</vt:lpstr>
      <vt:lpstr>Enhancing Cloud Performance</vt:lpstr>
      <vt:lpstr>Benefits - Edge Computing</vt:lpstr>
      <vt:lpstr>Enhancing Cloud Performance</vt:lpstr>
      <vt:lpstr>Benefits - Serverless</vt:lpstr>
      <vt:lpstr>Drawbacks - Serverless</vt:lpstr>
      <vt:lpstr>Enhancing Cloud Performance</vt:lpstr>
      <vt:lpstr>Drawbacks - Serverless</vt:lpstr>
      <vt:lpstr>Integration Types</vt:lpstr>
      <vt:lpstr>Security Issues - Integration</vt:lpstr>
      <vt:lpstr>Resource Policies</vt:lpstr>
      <vt:lpstr>Summary</vt:lpstr>
      <vt:lpstr>Cloud Computing Security Issues</vt:lpstr>
      <vt:lpstr>Cloud Computing Security Issues</vt:lpstr>
      <vt:lpstr>Cloud Computing Security Issues</vt:lpstr>
      <vt:lpstr>Cloud Computing Security Issues</vt:lpstr>
      <vt:lpstr>Cloud Computing Security Issues</vt:lpstr>
      <vt:lpstr>Cloud Computing Security Issues</vt:lpstr>
      <vt:lpstr>Cloud Computing Security Issues</vt:lpstr>
      <vt:lpstr>Cloud Computing Security Issues</vt:lpstr>
      <vt:lpstr>Cloud Computing Security Issues</vt:lpstr>
      <vt:lpstr>Cloud Computing Security Issues</vt:lpstr>
      <vt:lpstr>Class Discussion</vt:lpstr>
      <vt:lpstr>Mobile Devices</vt:lpstr>
      <vt:lpstr>Section Skill Overview</vt:lpstr>
      <vt:lpstr>Key Terms</vt:lpstr>
      <vt:lpstr>Key Definitions</vt:lpstr>
      <vt:lpstr>Key Definitions</vt:lpstr>
      <vt:lpstr>Mobile Device Connection Methods</vt:lpstr>
      <vt:lpstr>Mobile Device Connection Methods</vt:lpstr>
      <vt:lpstr>Mobile Device Connection Methods</vt:lpstr>
      <vt:lpstr>Mobile Device Connection Methods</vt:lpstr>
      <vt:lpstr>Mobile Device Connection Methods</vt:lpstr>
      <vt:lpstr>Mobile Device Connection Methods</vt:lpstr>
      <vt:lpstr>Mobile Device Connection Methods</vt:lpstr>
      <vt:lpstr>Mobile Device Connection Methods</vt:lpstr>
      <vt:lpstr>Enforcing Mobile Device Security</vt:lpstr>
      <vt:lpstr>Enforcing Mobile Device Security</vt:lpstr>
      <vt:lpstr>Enforcing Mobile Device Security</vt:lpstr>
      <vt:lpstr>Enforcing Mobile Device Security</vt:lpstr>
      <vt:lpstr>Enforcing Mobile Device Security</vt:lpstr>
      <vt:lpstr>Enforcing Mobile Device Security</vt:lpstr>
      <vt:lpstr>Enforcing Mobile Device Security</vt:lpstr>
      <vt:lpstr>Enforcing Mobile Device Security</vt:lpstr>
      <vt:lpstr>Enforcing Mobile Device Security</vt:lpstr>
      <vt:lpstr>Enforcing Mobile Device Security</vt:lpstr>
      <vt:lpstr>Class Discussion</vt:lpstr>
      <vt:lpstr>Mobile Device Management</vt:lpstr>
      <vt:lpstr>Section Skill Overview</vt:lpstr>
      <vt:lpstr>Key Terms</vt:lpstr>
      <vt:lpstr>Key Definitions</vt:lpstr>
      <vt:lpstr>Key Definitions</vt:lpstr>
      <vt:lpstr>Mobile Device Management</vt:lpstr>
      <vt:lpstr>Mobile Devices</vt:lpstr>
      <vt:lpstr>Mobile Device Management</vt:lpstr>
      <vt:lpstr>Mobile Device Management</vt:lpstr>
      <vt:lpstr>Mobile Device Management</vt:lpstr>
      <vt:lpstr>Mobile Device Management</vt:lpstr>
      <vt:lpstr>Mobile Device Management</vt:lpstr>
      <vt:lpstr>Mobile Device Management</vt:lpstr>
      <vt:lpstr>Mobile Device Management</vt:lpstr>
      <vt:lpstr>Mobile Device Management</vt:lpstr>
      <vt:lpstr>Mobile Device Management</vt:lpstr>
      <vt:lpstr>Mobile Device Management</vt:lpstr>
      <vt:lpstr>Intune</vt:lpstr>
      <vt:lpstr>Mobile Device Management</vt:lpstr>
      <vt:lpstr>Summary</vt:lpstr>
      <vt:lpstr>Mobile Application Management</vt:lpstr>
      <vt:lpstr>Mobile Application Management</vt:lpstr>
      <vt:lpstr>Mobile Application Management</vt:lpstr>
      <vt:lpstr>Intune</vt:lpstr>
      <vt:lpstr>Mobile Application Management</vt:lpstr>
      <vt:lpstr>Mobile Application Management</vt:lpstr>
      <vt:lpstr>Mobile Application Management</vt:lpstr>
      <vt:lpstr>Mobile Application Management</vt:lpstr>
      <vt:lpstr>Mobile Application Management</vt:lpstr>
      <vt:lpstr>Mobile Application Management</vt:lpstr>
      <vt:lpstr>Mobile Application Management</vt:lpstr>
      <vt:lpstr>Summary</vt:lpstr>
      <vt:lpstr>Class Discussion</vt:lpstr>
      <vt:lpstr>BYOD Security</vt:lpstr>
      <vt:lpstr>Section Skill Overview</vt:lpstr>
      <vt:lpstr>Key Terms</vt:lpstr>
      <vt:lpstr>Key Definitions</vt:lpstr>
      <vt:lpstr>Key Definitions</vt:lpstr>
      <vt:lpstr>BYOD Security Issues</vt:lpstr>
      <vt:lpstr>Mobile Device Management</vt:lpstr>
      <vt:lpstr>MDM Infrastructure</vt:lpstr>
      <vt:lpstr>In-Class Practice</vt:lpstr>
      <vt:lpstr>Class Discussion</vt:lpstr>
      <vt:lpstr>Embedded and Specialized Systems</vt:lpstr>
      <vt:lpstr>Section Skill Overview</vt:lpstr>
      <vt:lpstr>Key Terms</vt:lpstr>
      <vt:lpstr>Key Definitions</vt:lpstr>
      <vt:lpstr>Key Definitions</vt:lpstr>
      <vt:lpstr>Embedded and Specialized Systems</vt:lpstr>
      <vt:lpstr>SCADA</vt:lpstr>
      <vt:lpstr>IoT</vt:lpstr>
      <vt:lpstr>Embedded and Specialized Systems</vt:lpstr>
      <vt:lpstr>IoT</vt:lpstr>
      <vt:lpstr>Embedded and Specialized Systems</vt:lpstr>
      <vt:lpstr>Smart Devices</vt:lpstr>
      <vt:lpstr>Embedded and Specialized Systems</vt:lpstr>
      <vt:lpstr>Defense Against Attacks</vt:lpstr>
      <vt:lpstr>Summary</vt:lpstr>
      <vt:lpstr>Constraints and Security of Embedded Devices</vt:lpstr>
      <vt:lpstr>Constraints and Security of Embedded Devices</vt:lpstr>
      <vt:lpstr>Constraints and Security of Embedded Devices</vt:lpstr>
      <vt:lpstr>Authentication</vt:lpstr>
      <vt:lpstr>Encryption</vt:lpstr>
      <vt:lpstr>Constraints and Security of Embedded Devices</vt:lpstr>
      <vt:lpstr>Summary</vt:lpstr>
      <vt:lpstr>Communication of Embedded Systems</vt:lpstr>
      <vt:lpstr>Communication of Embedded Systems</vt:lpstr>
      <vt:lpstr>Communication of Embedded Systems</vt:lpstr>
      <vt:lpstr>Communication of Embedded Systems</vt:lpstr>
      <vt:lpstr>QR and Barcodes</vt:lpstr>
      <vt:lpstr>Short-Range Protocols</vt:lpstr>
      <vt:lpstr>Communication of Embedded Systems</vt:lpstr>
      <vt:lpstr>Short-Range Protocols</vt:lpstr>
      <vt:lpstr>Medium-Range Protocols</vt:lpstr>
      <vt:lpstr>Communication of Embedded Systems</vt:lpstr>
      <vt:lpstr>Wired Communication</vt:lpstr>
      <vt:lpstr>Communication of Embedded Systems</vt:lpstr>
      <vt:lpstr>Summary</vt:lpstr>
      <vt:lpstr>Class Discussion</vt:lpstr>
      <vt:lpstr>Email</vt:lpstr>
      <vt:lpstr>Section Skill Overview</vt:lpstr>
      <vt:lpstr>Key Terms</vt:lpstr>
      <vt:lpstr>Key Definitions</vt:lpstr>
      <vt:lpstr>Email Security</vt:lpstr>
      <vt:lpstr>Email Security</vt:lpstr>
      <vt:lpstr>Email Security</vt:lpstr>
      <vt:lpstr>Email Security</vt:lpstr>
      <vt:lpstr>Email Security</vt:lpstr>
      <vt:lpstr>Email Security</vt:lpstr>
      <vt:lpstr>Email Security</vt:lpstr>
      <vt:lpstr>Email Security</vt:lpstr>
      <vt:lpstr>Email Security</vt:lpstr>
      <vt:lpstr>Email Security</vt:lpstr>
      <vt:lpstr>Email Security</vt:lpstr>
      <vt:lpstr>Email Security</vt:lpstr>
      <vt:lpstr>In-Class Practice</vt:lpstr>
      <vt:lpstr>Class Discussion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Neil Maxwell</dc:creator>
  <cp:lastModifiedBy>Juan Guerrero</cp:lastModifiedBy>
  <cp:revision>42</cp:revision>
  <dcterms:created xsi:type="dcterms:W3CDTF">2018-06-15T22:57:16Z</dcterms:created>
  <dcterms:modified xsi:type="dcterms:W3CDTF">2023-11-16T16:07:03Z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0x010100FB1F267E05D7DA49AFC3B1F41A4E713C</vt:lpwstr>
  </property>
  <property fmtid="{D5CDD505-2E9C-101B-9397-08002B2CF9AE}" pid="3" name="MediaServiceImageTags">
    <vt:lpwstr/>
  </property>
</Properties>
</file>