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Lst>
  <p:sldIdLst>
    <p:sldId id="394" r:id="rId6"/>
    <p:sldId id="256" r:id="rId7"/>
    <p:sldId id="257" r:id="rId8"/>
    <p:sldId id="258" r:id="rId9"/>
    <p:sldId id="259" r:id="rId10"/>
    <p:sldId id="390" r:id="rId11"/>
    <p:sldId id="393" r:id="rId12"/>
    <p:sldId id="391" r:id="rId13"/>
    <p:sldId id="392"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 id="337" r:id="rId92"/>
    <p:sldId id="338" r:id="rId93"/>
    <p:sldId id="339" r:id="rId94"/>
    <p:sldId id="340" r:id="rId95"/>
    <p:sldId id="341" r:id="rId96"/>
    <p:sldId id="342" r:id="rId97"/>
    <p:sldId id="343" r:id="rId98"/>
    <p:sldId id="344" r:id="rId99"/>
    <p:sldId id="345" r:id="rId100"/>
    <p:sldId id="346" r:id="rId101"/>
    <p:sldId id="347" r:id="rId102"/>
    <p:sldId id="348" r:id="rId103"/>
    <p:sldId id="349" r:id="rId104"/>
    <p:sldId id="350" r:id="rId105"/>
    <p:sldId id="351" r:id="rId106"/>
    <p:sldId id="352" r:id="rId107"/>
    <p:sldId id="353" r:id="rId108"/>
    <p:sldId id="354" r:id="rId109"/>
    <p:sldId id="355" r:id="rId110"/>
    <p:sldId id="356" r:id="rId111"/>
    <p:sldId id="357" r:id="rId112"/>
    <p:sldId id="358" r:id="rId113"/>
    <p:sldId id="359" r:id="rId114"/>
    <p:sldId id="360" r:id="rId115"/>
    <p:sldId id="361" r:id="rId116"/>
    <p:sldId id="362" r:id="rId117"/>
    <p:sldId id="363" r:id="rId118"/>
    <p:sldId id="364" r:id="rId119"/>
    <p:sldId id="365" r:id="rId120"/>
    <p:sldId id="366" r:id="rId121"/>
    <p:sldId id="367" r:id="rId122"/>
    <p:sldId id="368" r:id="rId123"/>
    <p:sldId id="369" r:id="rId124"/>
    <p:sldId id="370" r:id="rId125"/>
    <p:sldId id="371" r:id="rId126"/>
    <p:sldId id="372" r:id="rId127"/>
    <p:sldId id="373" r:id="rId128"/>
    <p:sldId id="374" r:id="rId129"/>
    <p:sldId id="375" r:id="rId130"/>
    <p:sldId id="376" r:id="rId131"/>
    <p:sldId id="377" r:id="rId132"/>
    <p:sldId id="378" r:id="rId133"/>
    <p:sldId id="379" r:id="rId134"/>
    <p:sldId id="380" r:id="rId135"/>
    <p:sldId id="381" r:id="rId136"/>
    <p:sldId id="382" r:id="rId137"/>
    <p:sldId id="383" r:id="rId138"/>
    <p:sldId id="384" r:id="rId139"/>
    <p:sldId id="385" r:id="rId140"/>
    <p:sldId id="386" r:id="rId141"/>
    <p:sldId id="387" r:id="rId142"/>
    <p:sldId id="388" r:id="rId143"/>
    <p:sldId id="389" r:id="rId144"/>
    <p:sldId id="395" r:id="rId145"/>
    <p:sldId id="396" r:id="rId146"/>
    <p:sldId id="397" r:id="rId147"/>
    <p:sldId id="398" r:id="rId148"/>
    <p:sldId id="399" r:id="rId149"/>
    <p:sldId id="400" r:id="rId150"/>
    <p:sldId id="401" r:id="rId151"/>
    <p:sldId id="402" r:id="rId152"/>
    <p:sldId id="403" r:id="rId153"/>
    <p:sldId id="404" r:id="rId154"/>
    <p:sldId id="405" r:id="rId155"/>
    <p:sldId id="406" r:id="rId156"/>
    <p:sldId id="407" r:id="rId157"/>
    <p:sldId id="408" r:id="rId158"/>
    <p:sldId id="409" r:id="rId159"/>
    <p:sldId id="410" r:id="rId160"/>
    <p:sldId id="411" r:id="rId161"/>
    <p:sldId id="412" r:id="rId162"/>
    <p:sldId id="413" r:id="rId163"/>
    <p:sldId id="414" r:id="rId164"/>
    <p:sldId id="415" r:id="rId165"/>
    <p:sldId id="416" r:id="rId166"/>
    <p:sldId id="417" r:id="rId167"/>
    <p:sldId id="418" r:id="rId168"/>
    <p:sldId id="419" r:id="rId169"/>
    <p:sldId id="420" r:id="rId170"/>
    <p:sldId id="421" r:id="rId171"/>
    <p:sldId id="422" r:id="rId172"/>
    <p:sldId id="423" r:id="rId173"/>
    <p:sldId id="424" r:id="rId174"/>
    <p:sldId id="425" r:id="rId175"/>
    <p:sldId id="426" r:id="rId176"/>
    <p:sldId id="427" r:id="rId177"/>
    <p:sldId id="428" r:id="rId178"/>
    <p:sldId id="429" r:id="rId179"/>
    <p:sldId id="430" r:id="rId180"/>
    <p:sldId id="431" r:id="rId181"/>
    <p:sldId id="432" r:id="rId182"/>
    <p:sldId id="433" r:id="rId183"/>
    <p:sldId id="434" r:id="rId184"/>
    <p:sldId id="435" r:id="rId185"/>
    <p:sldId id="436" r:id="rId186"/>
    <p:sldId id="437" r:id="rId187"/>
    <p:sldId id="438" r:id="rId188"/>
    <p:sldId id="439" r:id="rId189"/>
    <p:sldId id="440" r:id="rId190"/>
    <p:sldId id="441" r:id="rId191"/>
    <p:sldId id="442" r:id="rId192"/>
    <p:sldId id="443" r:id="rId193"/>
    <p:sldId id="444" r:id="rId194"/>
    <p:sldId id="445" r:id="rId195"/>
    <p:sldId id="446" r:id="rId196"/>
    <p:sldId id="447" r:id="rId197"/>
    <p:sldId id="448" r:id="rId198"/>
    <p:sldId id="449" r:id="rId199"/>
    <p:sldId id="450" r:id="rId200"/>
    <p:sldId id="451" r:id="rId201"/>
    <p:sldId id="452" r:id="rId202"/>
    <p:sldId id="453" r:id="rId203"/>
    <p:sldId id="454" r:id="rId204"/>
    <p:sldId id="455" r:id="rId205"/>
    <p:sldId id="456" r:id="rId206"/>
    <p:sldId id="457" r:id="rId207"/>
    <p:sldId id="458" r:id="rId208"/>
    <p:sldId id="459" r:id="rId209"/>
    <p:sldId id="460" r:id="rId210"/>
    <p:sldId id="461" r:id="rId211"/>
    <p:sldId id="462" r:id="rId212"/>
    <p:sldId id="463" r:id="rId213"/>
    <p:sldId id="464" r:id="rId214"/>
    <p:sldId id="465" r:id="rId215"/>
    <p:sldId id="466" r:id="rId216"/>
    <p:sldId id="467" r:id="rId217"/>
    <p:sldId id="468" r:id="rId218"/>
    <p:sldId id="469" r:id="rId219"/>
    <p:sldId id="470" r:id="rId220"/>
    <p:sldId id="471" r:id="rId221"/>
    <p:sldId id="472" r:id="rId222"/>
    <p:sldId id="473" r:id="rId223"/>
    <p:sldId id="474" r:id="rId224"/>
    <p:sldId id="475" r:id="rId225"/>
    <p:sldId id="476" r:id="rId226"/>
    <p:sldId id="477" r:id="rId227"/>
    <p:sldId id="478" r:id="rId228"/>
    <p:sldId id="479" r:id="rId229"/>
    <p:sldId id="480" r:id="rId230"/>
    <p:sldId id="481" r:id="rId231"/>
    <p:sldId id="482" r:id="rId232"/>
    <p:sldId id="483" r:id="rId233"/>
    <p:sldId id="484" r:id="rId234"/>
    <p:sldId id="485" r:id="rId235"/>
    <p:sldId id="486" r:id="rId236"/>
    <p:sldId id="487" r:id="rId237"/>
    <p:sldId id="488" r:id="rId238"/>
    <p:sldId id="489" r:id="rId239"/>
    <p:sldId id="490" r:id="rId240"/>
    <p:sldId id="491" r:id="rId241"/>
    <p:sldId id="492" r:id="rId242"/>
    <p:sldId id="493" r:id="rId243"/>
    <p:sldId id="494" r:id="rId244"/>
    <p:sldId id="495" r:id="rId245"/>
    <p:sldId id="496" r:id="rId246"/>
    <p:sldId id="497" r:id="rId247"/>
    <p:sldId id="498" r:id="rId248"/>
    <p:sldId id="499" r:id="rId249"/>
    <p:sldId id="500" r:id="rId250"/>
    <p:sldId id="501" r:id="rId251"/>
    <p:sldId id="502" r:id="rId252"/>
    <p:sldId id="503" r:id="rId253"/>
    <p:sldId id="504" r:id="rId254"/>
    <p:sldId id="505" r:id="rId255"/>
    <p:sldId id="506" r:id="rId256"/>
    <p:sldId id="507" r:id="rId257"/>
    <p:sldId id="508" r:id="rId258"/>
    <p:sldId id="509" r:id="rId259"/>
    <p:sldId id="510" r:id="rId260"/>
    <p:sldId id="511" r:id="rId261"/>
    <p:sldId id="512" r:id="rId262"/>
    <p:sldId id="513" r:id="rId263"/>
    <p:sldId id="514" r:id="rId264"/>
    <p:sldId id="515" r:id="rId265"/>
    <p:sldId id="516" r:id="rId266"/>
    <p:sldId id="517" r:id="rId267"/>
    <p:sldId id="518" r:id="rId268"/>
    <p:sldId id="519" r:id="rId269"/>
    <p:sldId id="520" r:id="rId270"/>
    <p:sldId id="521" r:id="rId271"/>
    <p:sldId id="522" r:id="rId272"/>
    <p:sldId id="523" r:id="rId273"/>
    <p:sldId id="524" r:id="rId274"/>
    <p:sldId id="525" r:id="rId275"/>
    <p:sldId id="526" r:id="rId276"/>
    <p:sldId id="527" r:id="rId277"/>
    <p:sldId id="528" r:id="rId278"/>
    <p:sldId id="529" r:id="rId279"/>
    <p:sldId id="530" r:id="rId280"/>
    <p:sldId id="531" r:id="rId281"/>
    <p:sldId id="532" r:id="rId282"/>
    <p:sldId id="533" r:id="rId283"/>
    <p:sldId id="534" r:id="rId284"/>
    <p:sldId id="535" r:id="rId285"/>
    <p:sldId id="536" r:id="rId286"/>
    <p:sldId id="537" r:id="rId287"/>
    <p:sldId id="538" r:id="rId288"/>
    <p:sldId id="539" r:id="rId289"/>
    <p:sldId id="540" r:id="rId290"/>
    <p:sldId id="541" r:id="rId291"/>
    <p:sldId id="542" r:id="rId292"/>
    <p:sldId id="543" r:id="rId293"/>
    <p:sldId id="544" r:id="rId294"/>
    <p:sldId id="545" r:id="rId295"/>
    <p:sldId id="546" r:id="rId296"/>
    <p:sldId id="547" r:id="rId297"/>
    <p:sldId id="548" r:id="rId298"/>
    <p:sldId id="549" r:id="rId299"/>
    <p:sldId id="550" r:id="rId300"/>
    <p:sldId id="551" r:id="rId301"/>
    <p:sldId id="552" r:id="rId302"/>
    <p:sldId id="553" r:id="rId303"/>
    <p:sldId id="554" r:id="rId304"/>
    <p:sldId id="555" r:id="rId305"/>
    <p:sldId id="556" r:id="rId306"/>
    <p:sldId id="557" r:id="rId307"/>
    <p:sldId id="558" r:id="rId308"/>
    <p:sldId id="559" r:id="rId309"/>
    <p:sldId id="560" r:id="rId310"/>
    <p:sldId id="561" r:id="rId311"/>
    <p:sldId id="562" r:id="rId312"/>
    <p:sldId id="563" r:id="rId313"/>
    <p:sldId id="564" r:id="rId314"/>
    <p:sldId id="565" r:id="rId315"/>
    <p:sldId id="566" r:id="rId316"/>
    <p:sldId id="567" r:id="rId317"/>
    <p:sldId id="568" r:id="rId318"/>
    <p:sldId id="569" r:id="rId319"/>
    <p:sldId id="570" r:id="rId320"/>
    <p:sldId id="571" r:id="rId321"/>
    <p:sldId id="572" r:id="rId322"/>
    <p:sldId id="573" r:id="rId323"/>
    <p:sldId id="574" r:id="rId324"/>
    <p:sldId id="575" r:id="rId325"/>
    <p:sldId id="576" r:id="rId326"/>
    <p:sldId id="577" r:id="rId327"/>
    <p:sldId id="578" r:id="rId328"/>
    <p:sldId id="579" r:id="rId329"/>
    <p:sldId id="580" r:id="rId330"/>
    <p:sldId id="581" r:id="rId331"/>
    <p:sldId id="582" r:id="rId332"/>
    <p:sldId id="583" r:id="rId333"/>
    <p:sldId id="584" r:id="rId334"/>
    <p:sldId id="585" r:id="rId335"/>
    <p:sldId id="586" r:id="rId336"/>
    <p:sldId id="587" r:id="rId337"/>
    <p:sldId id="588" r:id="rId338"/>
    <p:sldId id="589" r:id="rId339"/>
    <p:sldId id="590" r:id="rId340"/>
    <p:sldId id="591" r:id="rId341"/>
    <p:sldId id="592" r:id="rId342"/>
    <p:sldId id="593" r:id="rId343"/>
    <p:sldId id="594" r:id="rId344"/>
    <p:sldId id="595" r:id="rId345"/>
    <p:sldId id="596" r:id="rId346"/>
    <p:sldId id="597" r:id="rId347"/>
    <p:sldId id="598" r:id="rId348"/>
    <p:sldId id="599" r:id="rId349"/>
    <p:sldId id="600" r:id="rId350"/>
    <p:sldId id="601" r:id="rId351"/>
    <p:sldId id="602" r:id="rId352"/>
    <p:sldId id="603" r:id="rId353"/>
    <p:sldId id="604" r:id="rId354"/>
  </p:sldIdLst>
  <p:sldSz cx="12192000" cy="6858000"/>
  <p:notesSz cx="6858000" cy="9144000"/>
  <p:embeddedFontLst>
    <p:embeddedFont>
      <p:font typeface="Kepler Std" panose="0204060306070A060204" charset="0"/>
      <p:regular r:id="rId355"/>
      <p:bold r:id="rId356"/>
    </p:embeddedFont>
    <p:embeddedFont>
      <p:font typeface="Pathway Gothic One" panose="020B0604020202020204" charset="0"/>
      <p:regular r:id="rId357"/>
    </p:embeddedFont>
    <p:embeddedFont>
      <p:font typeface="Roboto" panose="02000000000000000000" pitchFamily="2" charset="0"/>
      <p:regular r:id="rId358"/>
      <p:bold r:id="rId359"/>
      <p:italic r:id="rId360"/>
      <p:boldItalic r:id="rId361"/>
    </p:embeddedFont>
  </p:embeddedFontLst>
  <p:custDataLst>
    <p:tags r:id="rId36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D7EA1C-5B44-410A-AC0A-C865540C7733}" v="5" dt="2023-11-16T14:33:20.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99" Type="http://schemas.openxmlformats.org/officeDocument/2006/relationships/slide" Target="slides/slide294.xml"/><Relationship Id="rId21" Type="http://schemas.openxmlformats.org/officeDocument/2006/relationships/slide" Target="slides/slide16.xml"/><Relationship Id="rId63" Type="http://schemas.openxmlformats.org/officeDocument/2006/relationships/slide" Target="slides/slide58.xml"/><Relationship Id="rId159" Type="http://schemas.openxmlformats.org/officeDocument/2006/relationships/slide" Target="slides/slide154.xml"/><Relationship Id="rId324" Type="http://schemas.openxmlformats.org/officeDocument/2006/relationships/slide" Target="slides/slide319.xml"/><Relationship Id="rId366" Type="http://schemas.openxmlformats.org/officeDocument/2006/relationships/tableStyles" Target="tableStyles.xml"/><Relationship Id="rId170" Type="http://schemas.openxmlformats.org/officeDocument/2006/relationships/slide" Target="slides/slide165.xml"/><Relationship Id="rId226" Type="http://schemas.openxmlformats.org/officeDocument/2006/relationships/slide" Target="slides/slide221.xml"/><Relationship Id="rId268" Type="http://schemas.openxmlformats.org/officeDocument/2006/relationships/slide" Target="slides/slide263.xml"/><Relationship Id="rId32" Type="http://schemas.openxmlformats.org/officeDocument/2006/relationships/slide" Target="slides/slide27.xml"/><Relationship Id="rId74" Type="http://schemas.openxmlformats.org/officeDocument/2006/relationships/slide" Target="slides/slide69.xml"/><Relationship Id="rId128" Type="http://schemas.openxmlformats.org/officeDocument/2006/relationships/slide" Target="slides/slide123.xml"/><Relationship Id="rId335" Type="http://schemas.openxmlformats.org/officeDocument/2006/relationships/slide" Target="slides/slide330.xml"/><Relationship Id="rId5" Type="http://schemas.openxmlformats.org/officeDocument/2006/relationships/slideMaster" Target="slideMasters/slideMaster2.xml"/><Relationship Id="rId181" Type="http://schemas.openxmlformats.org/officeDocument/2006/relationships/slide" Target="slides/slide176.xml"/><Relationship Id="rId237" Type="http://schemas.openxmlformats.org/officeDocument/2006/relationships/slide" Target="slides/slide232.xml"/><Relationship Id="rId279" Type="http://schemas.openxmlformats.org/officeDocument/2006/relationships/slide" Target="slides/slide274.xml"/><Relationship Id="rId43" Type="http://schemas.openxmlformats.org/officeDocument/2006/relationships/slide" Target="slides/slide38.xml"/><Relationship Id="rId139" Type="http://schemas.openxmlformats.org/officeDocument/2006/relationships/slide" Target="slides/slide134.xml"/><Relationship Id="rId290" Type="http://schemas.openxmlformats.org/officeDocument/2006/relationships/slide" Target="slides/slide285.xml"/><Relationship Id="rId304" Type="http://schemas.openxmlformats.org/officeDocument/2006/relationships/slide" Target="slides/slide299.xml"/><Relationship Id="rId346" Type="http://schemas.openxmlformats.org/officeDocument/2006/relationships/slide" Target="slides/slide341.xml"/><Relationship Id="rId85" Type="http://schemas.openxmlformats.org/officeDocument/2006/relationships/slide" Target="slides/slide80.xml"/><Relationship Id="rId150" Type="http://schemas.openxmlformats.org/officeDocument/2006/relationships/slide" Target="slides/slide145.xml"/><Relationship Id="rId192" Type="http://schemas.openxmlformats.org/officeDocument/2006/relationships/slide" Target="slides/slide187.xml"/><Relationship Id="rId206" Type="http://schemas.openxmlformats.org/officeDocument/2006/relationships/slide" Target="slides/slide201.xml"/><Relationship Id="rId248" Type="http://schemas.openxmlformats.org/officeDocument/2006/relationships/slide" Target="slides/slide243.xml"/><Relationship Id="rId12" Type="http://schemas.openxmlformats.org/officeDocument/2006/relationships/slide" Target="slides/slide7.xml"/><Relationship Id="rId108" Type="http://schemas.openxmlformats.org/officeDocument/2006/relationships/slide" Target="slides/slide103.xml"/><Relationship Id="rId315" Type="http://schemas.openxmlformats.org/officeDocument/2006/relationships/slide" Target="slides/slide310.xml"/><Relationship Id="rId357" Type="http://schemas.openxmlformats.org/officeDocument/2006/relationships/font" Target="fonts/font3.fntdata"/><Relationship Id="rId54" Type="http://schemas.openxmlformats.org/officeDocument/2006/relationships/slide" Target="slides/slide49.xml"/><Relationship Id="rId96" Type="http://schemas.openxmlformats.org/officeDocument/2006/relationships/slide" Target="slides/slide91.xml"/><Relationship Id="rId161" Type="http://schemas.openxmlformats.org/officeDocument/2006/relationships/slide" Target="slides/slide156.xml"/><Relationship Id="rId217" Type="http://schemas.openxmlformats.org/officeDocument/2006/relationships/slide" Target="slides/slide212.xml"/><Relationship Id="rId259" Type="http://schemas.openxmlformats.org/officeDocument/2006/relationships/slide" Target="slides/slide254.xml"/><Relationship Id="rId23" Type="http://schemas.openxmlformats.org/officeDocument/2006/relationships/slide" Target="slides/slide18.xml"/><Relationship Id="rId119" Type="http://schemas.openxmlformats.org/officeDocument/2006/relationships/slide" Target="slides/slide114.xml"/><Relationship Id="rId270" Type="http://schemas.openxmlformats.org/officeDocument/2006/relationships/slide" Target="slides/slide265.xml"/><Relationship Id="rId326" Type="http://schemas.openxmlformats.org/officeDocument/2006/relationships/slide" Target="slides/slide321.xml"/><Relationship Id="rId65" Type="http://schemas.openxmlformats.org/officeDocument/2006/relationships/slide" Target="slides/slide60.xml"/><Relationship Id="rId130" Type="http://schemas.openxmlformats.org/officeDocument/2006/relationships/slide" Target="slides/slide125.xml"/><Relationship Id="rId368" Type="http://schemas.microsoft.com/office/2015/10/relationships/revisionInfo" Target="revisionInfo.xml"/><Relationship Id="rId172" Type="http://schemas.openxmlformats.org/officeDocument/2006/relationships/slide" Target="slides/slide167.xml"/><Relationship Id="rId228" Type="http://schemas.openxmlformats.org/officeDocument/2006/relationships/slide" Target="slides/slide223.xml"/><Relationship Id="rId281" Type="http://schemas.openxmlformats.org/officeDocument/2006/relationships/slide" Target="slides/slide276.xml"/><Relationship Id="rId337" Type="http://schemas.openxmlformats.org/officeDocument/2006/relationships/slide" Target="slides/slide332.xml"/><Relationship Id="rId34" Type="http://schemas.openxmlformats.org/officeDocument/2006/relationships/slide" Target="slides/slide29.xml"/><Relationship Id="rId76" Type="http://schemas.openxmlformats.org/officeDocument/2006/relationships/slide" Target="slides/slide71.xml"/><Relationship Id="rId141" Type="http://schemas.openxmlformats.org/officeDocument/2006/relationships/slide" Target="slides/slide136.xml"/><Relationship Id="rId7" Type="http://schemas.openxmlformats.org/officeDocument/2006/relationships/slide" Target="slides/slide2.xml"/><Relationship Id="rId183" Type="http://schemas.openxmlformats.org/officeDocument/2006/relationships/slide" Target="slides/slide178.xml"/><Relationship Id="rId239" Type="http://schemas.openxmlformats.org/officeDocument/2006/relationships/slide" Target="slides/slide234.xml"/><Relationship Id="rId250" Type="http://schemas.openxmlformats.org/officeDocument/2006/relationships/slide" Target="slides/slide245.xml"/><Relationship Id="rId292" Type="http://schemas.openxmlformats.org/officeDocument/2006/relationships/slide" Target="slides/slide287.xml"/><Relationship Id="rId306" Type="http://schemas.openxmlformats.org/officeDocument/2006/relationships/slide" Target="slides/slide301.xml"/><Relationship Id="rId45" Type="http://schemas.openxmlformats.org/officeDocument/2006/relationships/slide" Target="slides/slide40.xml"/><Relationship Id="rId87" Type="http://schemas.openxmlformats.org/officeDocument/2006/relationships/slide" Target="slides/slide82.xml"/><Relationship Id="rId110" Type="http://schemas.openxmlformats.org/officeDocument/2006/relationships/slide" Target="slides/slide105.xml"/><Relationship Id="rId348" Type="http://schemas.openxmlformats.org/officeDocument/2006/relationships/slide" Target="slides/slide343.xml"/><Relationship Id="rId152" Type="http://schemas.openxmlformats.org/officeDocument/2006/relationships/slide" Target="slides/slide147.xml"/><Relationship Id="rId194" Type="http://schemas.openxmlformats.org/officeDocument/2006/relationships/slide" Target="slides/slide189.xml"/><Relationship Id="rId208" Type="http://schemas.openxmlformats.org/officeDocument/2006/relationships/slide" Target="slides/slide203.xml"/><Relationship Id="rId261" Type="http://schemas.openxmlformats.org/officeDocument/2006/relationships/slide" Target="slides/slide256.xml"/><Relationship Id="rId14" Type="http://schemas.openxmlformats.org/officeDocument/2006/relationships/slide" Target="slides/slide9.xml"/><Relationship Id="rId56" Type="http://schemas.openxmlformats.org/officeDocument/2006/relationships/slide" Target="slides/slide51.xml"/><Relationship Id="rId317" Type="http://schemas.openxmlformats.org/officeDocument/2006/relationships/slide" Target="slides/slide312.xml"/><Relationship Id="rId359" Type="http://schemas.openxmlformats.org/officeDocument/2006/relationships/font" Target="fonts/font5.fntdata"/><Relationship Id="rId98" Type="http://schemas.openxmlformats.org/officeDocument/2006/relationships/slide" Target="slides/slide93.xml"/><Relationship Id="rId121" Type="http://schemas.openxmlformats.org/officeDocument/2006/relationships/slide" Target="slides/slide116.xml"/><Relationship Id="rId163" Type="http://schemas.openxmlformats.org/officeDocument/2006/relationships/slide" Target="slides/slide158.xml"/><Relationship Id="rId219" Type="http://schemas.openxmlformats.org/officeDocument/2006/relationships/slide" Target="slides/slide214.xml"/><Relationship Id="rId230" Type="http://schemas.openxmlformats.org/officeDocument/2006/relationships/slide" Target="slides/slide225.xml"/><Relationship Id="rId25" Type="http://schemas.openxmlformats.org/officeDocument/2006/relationships/slide" Target="slides/slide20.xml"/><Relationship Id="rId67" Type="http://schemas.openxmlformats.org/officeDocument/2006/relationships/slide" Target="slides/slide62.xml"/><Relationship Id="rId272" Type="http://schemas.openxmlformats.org/officeDocument/2006/relationships/slide" Target="slides/slide267.xml"/><Relationship Id="rId328" Type="http://schemas.openxmlformats.org/officeDocument/2006/relationships/slide" Target="slides/slide323.xml"/><Relationship Id="rId132" Type="http://schemas.openxmlformats.org/officeDocument/2006/relationships/slide" Target="slides/slide127.xml"/><Relationship Id="rId174" Type="http://schemas.openxmlformats.org/officeDocument/2006/relationships/slide" Target="slides/slide169.xml"/><Relationship Id="rId220" Type="http://schemas.openxmlformats.org/officeDocument/2006/relationships/slide" Target="slides/slide215.xml"/><Relationship Id="rId241" Type="http://schemas.openxmlformats.org/officeDocument/2006/relationships/slide" Target="slides/slide23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262" Type="http://schemas.openxmlformats.org/officeDocument/2006/relationships/slide" Target="slides/slide257.xml"/><Relationship Id="rId283" Type="http://schemas.openxmlformats.org/officeDocument/2006/relationships/slide" Target="slides/slide278.xml"/><Relationship Id="rId318" Type="http://schemas.openxmlformats.org/officeDocument/2006/relationships/slide" Target="slides/slide313.xml"/><Relationship Id="rId339" Type="http://schemas.openxmlformats.org/officeDocument/2006/relationships/slide" Target="slides/slide334.xml"/><Relationship Id="rId78" Type="http://schemas.openxmlformats.org/officeDocument/2006/relationships/slide" Target="slides/slide73.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64" Type="http://schemas.openxmlformats.org/officeDocument/2006/relationships/slide" Target="slides/slide159.xml"/><Relationship Id="rId185" Type="http://schemas.openxmlformats.org/officeDocument/2006/relationships/slide" Target="slides/slide180.xml"/><Relationship Id="rId350" Type="http://schemas.openxmlformats.org/officeDocument/2006/relationships/slide" Target="slides/slide345.xml"/><Relationship Id="rId9" Type="http://schemas.openxmlformats.org/officeDocument/2006/relationships/slide" Target="slides/slide4.xml"/><Relationship Id="rId210" Type="http://schemas.openxmlformats.org/officeDocument/2006/relationships/slide" Target="slides/slide205.xml"/><Relationship Id="rId26" Type="http://schemas.openxmlformats.org/officeDocument/2006/relationships/slide" Target="slides/slide21.xml"/><Relationship Id="rId231" Type="http://schemas.openxmlformats.org/officeDocument/2006/relationships/slide" Target="slides/slide226.xml"/><Relationship Id="rId252" Type="http://schemas.openxmlformats.org/officeDocument/2006/relationships/slide" Target="slides/slide247.xml"/><Relationship Id="rId273" Type="http://schemas.openxmlformats.org/officeDocument/2006/relationships/slide" Target="slides/slide268.xml"/><Relationship Id="rId294" Type="http://schemas.openxmlformats.org/officeDocument/2006/relationships/slide" Target="slides/slide289.xml"/><Relationship Id="rId308" Type="http://schemas.openxmlformats.org/officeDocument/2006/relationships/slide" Target="slides/slide303.xml"/><Relationship Id="rId329" Type="http://schemas.openxmlformats.org/officeDocument/2006/relationships/slide" Target="slides/slide324.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340" Type="http://schemas.openxmlformats.org/officeDocument/2006/relationships/slide" Target="slides/slide335.xml"/><Relationship Id="rId361" Type="http://schemas.openxmlformats.org/officeDocument/2006/relationships/font" Target="fonts/font7.fntdata"/><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242" Type="http://schemas.openxmlformats.org/officeDocument/2006/relationships/slide" Target="slides/slide237.xml"/><Relationship Id="rId263" Type="http://schemas.openxmlformats.org/officeDocument/2006/relationships/slide" Target="slides/slide258.xml"/><Relationship Id="rId284" Type="http://schemas.openxmlformats.org/officeDocument/2006/relationships/slide" Target="slides/slide279.xml"/><Relationship Id="rId319" Type="http://schemas.openxmlformats.org/officeDocument/2006/relationships/slide" Target="slides/slide314.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330" Type="http://schemas.openxmlformats.org/officeDocument/2006/relationships/slide" Target="slides/slide325.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351" Type="http://schemas.openxmlformats.org/officeDocument/2006/relationships/slide" Target="slides/slide346.xml"/><Relationship Id="rId211" Type="http://schemas.openxmlformats.org/officeDocument/2006/relationships/slide" Target="slides/slide206.xml"/><Relationship Id="rId232" Type="http://schemas.openxmlformats.org/officeDocument/2006/relationships/slide" Target="slides/slide227.xml"/><Relationship Id="rId253" Type="http://schemas.openxmlformats.org/officeDocument/2006/relationships/slide" Target="slides/slide248.xml"/><Relationship Id="rId274" Type="http://schemas.openxmlformats.org/officeDocument/2006/relationships/slide" Target="slides/slide269.xml"/><Relationship Id="rId295" Type="http://schemas.openxmlformats.org/officeDocument/2006/relationships/slide" Target="slides/slide290.xml"/><Relationship Id="rId309" Type="http://schemas.openxmlformats.org/officeDocument/2006/relationships/slide" Target="slides/slide304.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320" Type="http://schemas.openxmlformats.org/officeDocument/2006/relationships/slide" Target="slides/slide315.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341" Type="http://schemas.openxmlformats.org/officeDocument/2006/relationships/slide" Target="slides/slide336.xml"/><Relationship Id="rId362" Type="http://schemas.openxmlformats.org/officeDocument/2006/relationships/tags" Target="tags/tag1.xml"/><Relationship Id="rId201" Type="http://schemas.openxmlformats.org/officeDocument/2006/relationships/slide" Target="slides/slide196.xml"/><Relationship Id="rId222" Type="http://schemas.openxmlformats.org/officeDocument/2006/relationships/slide" Target="slides/slide217.xml"/><Relationship Id="rId243" Type="http://schemas.openxmlformats.org/officeDocument/2006/relationships/slide" Target="slides/slide238.xml"/><Relationship Id="rId264" Type="http://schemas.openxmlformats.org/officeDocument/2006/relationships/slide" Target="slides/slide259.xml"/><Relationship Id="rId285" Type="http://schemas.openxmlformats.org/officeDocument/2006/relationships/slide" Target="slides/slide280.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310" Type="http://schemas.openxmlformats.org/officeDocument/2006/relationships/slide" Target="slides/slide305.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331" Type="http://schemas.openxmlformats.org/officeDocument/2006/relationships/slide" Target="slides/slide326.xml"/><Relationship Id="rId352" Type="http://schemas.openxmlformats.org/officeDocument/2006/relationships/slide" Target="slides/slide347.xml"/><Relationship Id="rId1" Type="http://schemas.openxmlformats.org/officeDocument/2006/relationships/customXml" Target="../customXml/item1.xml"/><Relationship Id="rId212" Type="http://schemas.openxmlformats.org/officeDocument/2006/relationships/slide" Target="slides/slide207.xml"/><Relationship Id="rId233" Type="http://schemas.openxmlformats.org/officeDocument/2006/relationships/slide" Target="slides/slide228.xml"/><Relationship Id="rId254" Type="http://schemas.openxmlformats.org/officeDocument/2006/relationships/slide" Target="slides/slide249.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275" Type="http://schemas.openxmlformats.org/officeDocument/2006/relationships/slide" Target="slides/slide270.xml"/><Relationship Id="rId296" Type="http://schemas.openxmlformats.org/officeDocument/2006/relationships/slide" Target="slides/slide291.xml"/><Relationship Id="rId300" Type="http://schemas.openxmlformats.org/officeDocument/2006/relationships/slide" Target="slides/slide295.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321" Type="http://schemas.openxmlformats.org/officeDocument/2006/relationships/slide" Target="slides/slide316.xml"/><Relationship Id="rId342" Type="http://schemas.openxmlformats.org/officeDocument/2006/relationships/slide" Target="slides/slide337.xml"/><Relationship Id="rId363" Type="http://schemas.openxmlformats.org/officeDocument/2006/relationships/presProps" Target="presProps.xml"/><Relationship Id="rId202" Type="http://schemas.openxmlformats.org/officeDocument/2006/relationships/slide" Target="slides/slide197.xml"/><Relationship Id="rId223" Type="http://schemas.openxmlformats.org/officeDocument/2006/relationships/slide" Target="slides/slide218.xml"/><Relationship Id="rId244" Type="http://schemas.openxmlformats.org/officeDocument/2006/relationships/slide" Target="slides/slide239.xml"/><Relationship Id="rId18" Type="http://schemas.openxmlformats.org/officeDocument/2006/relationships/slide" Target="slides/slide13.xml"/><Relationship Id="rId39" Type="http://schemas.openxmlformats.org/officeDocument/2006/relationships/slide" Target="slides/slide34.xml"/><Relationship Id="rId265" Type="http://schemas.openxmlformats.org/officeDocument/2006/relationships/slide" Target="slides/slide260.xml"/><Relationship Id="rId286" Type="http://schemas.openxmlformats.org/officeDocument/2006/relationships/slide" Target="slides/slide281.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311" Type="http://schemas.openxmlformats.org/officeDocument/2006/relationships/slide" Target="slides/slide306.xml"/><Relationship Id="rId332" Type="http://schemas.openxmlformats.org/officeDocument/2006/relationships/slide" Target="slides/slide327.xml"/><Relationship Id="rId353" Type="http://schemas.openxmlformats.org/officeDocument/2006/relationships/slide" Target="slides/slide348.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34" Type="http://schemas.openxmlformats.org/officeDocument/2006/relationships/slide" Target="slides/slide229.xml"/><Relationship Id="rId2" Type="http://schemas.openxmlformats.org/officeDocument/2006/relationships/customXml" Target="../customXml/item2.xml"/><Relationship Id="rId29" Type="http://schemas.openxmlformats.org/officeDocument/2006/relationships/slide" Target="slides/slide24.xml"/><Relationship Id="rId255" Type="http://schemas.openxmlformats.org/officeDocument/2006/relationships/slide" Target="slides/slide250.xml"/><Relationship Id="rId276" Type="http://schemas.openxmlformats.org/officeDocument/2006/relationships/slide" Target="slides/slide271.xml"/><Relationship Id="rId297" Type="http://schemas.openxmlformats.org/officeDocument/2006/relationships/slide" Target="slides/slide292.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301" Type="http://schemas.openxmlformats.org/officeDocument/2006/relationships/slide" Target="slides/slide296.xml"/><Relationship Id="rId322" Type="http://schemas.openxmlformats.org/officeDocument/2006/relationships/slide" Target="slides/slide317.xml"/><Relationship Id="rId343" Type="http://schemas.openxmlformats.org/officeDocument/2006/relationships/slide" Target="slides/slide338.xml"/><Relationship Id="rId364"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slide" Target="slides/slide219.xml"/><Relationship Id="rId245" Type="http://schemas.openxmlformats.org/officeDocument/2006/relationships/slide" Target="slides/slide240.xml"/><Relationship Id="rId266" Type="http://schemas.openxmlformats.org/officeDocument/2006/relationships/slide" Target="slides/slide261.xml"/><Relationship Id="rId287" Type="http://schemas.openxmlformats.org/officeDocument/2006/relationships/slide" Target="slides/slide282.xml"/><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312" Type="http://schemas.openxmlformats.org/officeDocument/2006/relationships/slide" Target="slides/slide307.xml"/><Relationship Id="rId333" Type="http://schemas.openxmlformats.org/officeDocument/2006/relationships/slide" Target="slides/slide328.xml"/><Relationship Id="rId354" Type="http://schemas.openxmlformats.org/officeDocument/2006/relationships/slide" Target="slides/slide349.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 Id="rId3" Type="http://schemas.openxmlformats.org/officeDocument/2006/relationships/customXml" Target="../customXml/item3.xml"/><Relationship Id="rId214" Type="http://schemas.openxmlformats.org/officeDocument/2006/relationships/slide" Target="slides/slide209.xml"/><Relationship Id="rId235" Type="http://schemas.openxmlformats.org/officeDocument/2006/relationships/slide" Target="slides/slide230.xml"/><Relationship Id="rId256" Type="http://schemas.openxmlformats.org/officeDocument/2006/relationships/slide" Target="slides/slide251.xml"/><Relationship Id="rId277" Type="http://schemas.openxmlformats.org/officeDocument/2006/relationships/slide" Target="slides/slide272.xml"/><Relationship Id="rId298" Type="http://schemas.openxmlformats.org/officeDocument/2006/relationships/slide" Target="slides/slide293.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302" Type="http://schemas.openxmlformats.org/officeDocument/2006/relationships/slide" Target="slides/slide297.xml"/><Relationship Id="rId323" Type="http://schemas.openxmlformats.org/officeDocument/2006/relationships/slide" Target="slides/slide318.xml"/><Relationship Id="rId344" Type="http://schemas.openxmlformats.org/officeDocument/2006/relationships/slide" Target="slides/slide339.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179" Type="http://schemas.openxmlformats.org/officeDocument/2006/relationships/slide" Target="slides/slide174.xml"/><Relationship Id="rId365" Type="http://schemas.openxmlformats.org/officeDocument/2006/relationships/theme" Target="theme/theme1.xml"/><Relationship Id="rId190" Type="http://schemas.openxmlformats.org/officeDocument/2006/relationships/slide" Target="slides/slide185.xml"/><Relationship Id="rId204" Type="http://schemas.openxmlformats.org/officeDocument/2006/relationships/slide" Target="slides/slide199.xml"/><Relationship Id="rId225" Type="http://schemas.openxmlformats.org/officeDocument/2006/relationships/slide" Target="slides/slide220.xml"/><Relationship Id="rId246" Type="http://schemas.openxmlformats.org/officeDocument/2006/relationships/slide" Target="slides/slide241.xml"/><Relationship Id="rId267" Type="http://schemas.openxmlformats.org/officeDocument/2006/relationships/slide" Target="slides/slide262.xml"/><Relationship Id="rId288" Type="http://schemas.openxmlformats.org/officeDocument/2006/relationships/slide" Target="slides/slide283.xml"/><Relationship Id="rId106" Type="http://schemas.openxmlformats.org/officeDocument/2006/relationships/slide" Target="slides/slide101.xml"/><Relationship Id="rId127" Type="http://schemas.openxmlformats.org/officeDocument/2006/relationships/slide" Target="slides/slide122.xml"/><Relationship Id="rId313" Type="http://schemas.openxmlformats.org/officeDocument/2006/relationships/slide" Target="slides/slide308.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94" Type="http://schemas.openxmlformats.org/officeDocument/2006/relationships/slide" Target="slides/slide89.xml"/><Relationship Id="rId148" Type="http://schemas.openxmlformats.org/officeDocument/2006/relationships/slide" Target="slides/slide143.xml"/><Relationship Id="rId169" Type="http://schemas.openxmlformats.org/officeDocument/2006/relationships/slide" Target="slides/slide164.xml"/><Relationship Id="rId334" Type="http://schemas.openxmlformats.org/officeDocument/2006/relationships/slide" Target="slides/slide329.xml"/><Relationship Id="rId355" Type="http://schemas.openxmlformats.org/officeDocument/2006/relationships/font" Target="fonts/font1.fntdata"/><Relationship Id="rId4" Type="http://schemas.openxmlformats.org/officeDocument/2006/relationships/slideMaster" Target="slideMasters/slideMaster1.xml"/><Relationship Id="rId180" Type="http://schemas.openxmlformats.org/officeDocument/2006/relationships/slide" Target="slides/slide175.xml"/><Relationship Id="rId215" Type="http://schemas.openxmlformats.org/officeDocument/2006/relationships/slide" Target="slides/slide210.xml"/><Relationship Id="rId236" Type="http://schemas.openxmlformats.org/officeDocument/2006/relationships/slide" Target="slides/slide231.xml"/><Relationship Id="rId257" Type="http://schemas.openxmlformats.org/officeDocument/2006/relationships/slide" Target="slides/slide252.xml"/><Relationship Id="rId278" Type="http://schemas.openxmlformats.org/officeDocument/2006/relationships/slide" Target="slides/slide273.xml"/><Relationship Id="rId303" Type="http://schemas.openxmlformats.org/officeDocument/2006/relationships/slide" Target="slides/slide298.xml"/><Relationship Id="rId42" Type="http://schemas.openxmlformats.org/officeDocument/2006/relationships/slide" Target="slides/slide37.xml"/><Relationship Id="rId84" Type="http://schemas.openxmlformats.org/officeDocument/2006/relationships/slide" Target="slides/slide79.xml"/><Relationship Id="rId138" Type="http://schemas.openxmlformats.org/officeDocument/2006/relationships/slide" Target="slides/slide133.xml"/><Relationship Id="rId345" Type="http://schemas.openxmlformats.org/officeDocument/2006/relationships/slide" Target="slides/slide340.xml"/><Relationship Id="rId191" Type="http://schemas.openxmlformats.org/officeDocument/2006/relationships/slide" Target="slides/slide186.xml"/><Relationship Id="rId205" Type="http://schemas.openxmlformats.org/officeDocument/2006/relationships/slide" Target="slides/slide200.xml"/><Relationship Id="rId247" Type="http://schemas.openxmlformats.org/officeDocument/2006/relationships/slide" Target="slides/slide242.xml"/><Relationship Id="rId107" Type="http://schemas.openxmlformats.org/officeDocument/2006/relationships/slide" Target="slides/slide102.xml"/><Relationship Id="rId289" Type="http://schemas.openxmlformats.org/officeDocument/2006/relationships/slide" Target="slides/slide284.xml"/><Relationship Id="rId11" Type="http://schemas.openxmlformats.org/officeDocument/2006/relationships/slide" Target="slides/slide6.xml"/><Relationship Id="rId53" Type="http://schemas.openxmlformats.org/officeDocument/2006/relationships/slide" Target="slides/slide48.xml"/><Relationship Id="rId149" Type="http://schemas.openxmlformats.org/officeDocument/2006/relationships/slide" Target="slides/slide144.xml"/><Relationship Id="rId314" Type="http://schemas.openxmlformats.org/officeDocument/2006/relationships/slide" Target="slides/slide309.xml"/><Relationship Id="rId356" Type="http://schemas.openxmlformats.org/officeDocument/2006/relationships/font" Target="fonts/font2.fntdata"/><Relationship Id="rId95" Type="http://schemas.openxmlformats.org/officeDocument/2006/relationships/slide" Target="slides/slide90.xml"/><Relationship Id="rId160" Type="http://schemas.openxmlformats.org/officeDocument/2006/relationships/slide" Target="slides/slide155.xml"/><Relationship Id="rId216" Type="http://schemas.openxmlformats.org/officeDocument/2006/relationships/slide" Target="slides/slide211.xml"/><Relationship Id="rId258" Type="http://schemas.openxmlformats.org/officeDocument/2006/relationships/slide" Target="slides/slide253.xml"/><Relationship Id="rId22" Type="http://schemas.openxmlformats.org/officeDocument/2006/relationships/slide" Target="slides/slide17.xml"/><Relationship Id="rId64" Type="http://schemas.openxmlformats.org/officeDocument/2006/relationships/slide" Target="slides/slide59.xml"/><Relationship Id="rId118" Type="http://schemas.openxmlformats.org/officeDocument/2006/relationships/slide" Target="slides/slide113.xml"/><Relationship Id="rId325" Type="http://schemas.openxmlformats.org/officeDocument/2006/relationships/slide" Target="slides/slide320.xml"/><Relationship Id="rId367" Type="http://schemas.microsoft.com/office/2016/11/relationships/changesInfo" Target="changesInfos/changesInfo1.xml"/><Relationship Id="rId171" Type="http://schemas.openxmlformats.org/officeDocument/2006/relationships/slide" Target="slides/slide166.xml"/><Relationship Id="rId227" Type="http://schemas.openxmlformats.org/officeDocument/2006/relationships/slide" Target="slides/slide222.xml"/><Relationship Id="rId269" Type="http://schemas.openxmlformats.org/officeDocument/2006/relationships/slide" Target="slides/slide264.xml"/><Relationship Id="rId33" Type="http://schemas.openxmlformats.org/officeDocument/2006/relationships/slide" Target="slides/slide28.xml"/><Relationship Id="rId129" Type="http://schemas.openxmlformats.org/officeDocument/2006/relationships/slide" Target="slides/slide124.xml"/><Relationship Id="rId280" Type="http://schemas.openxmlformats.org/officeDocument/2006/relationships/slide" Target="slides/slide275.xml"/><Relationship Id="rId336" Type="http://schemas.openxmlformats.org/officeDocument/2006/relationships/slide" Target="slides/slide331.xml"/><Relationship Id="rId75" Type="http://schemas.openxmlformats.org/officeDocument/2006/relationships/slide" Target="slides/slide70.xml"/><Relationship Id="rId140" Type="http://schemas.openxmlformats.org/officeDocument/2006/relationships/slide" Target="slides/slide135.xml"/><Relationship Id="rId182" Type="http://schemas.openxmlformats.org/officeDocument/2006/relationships/slide" Target="slides/slide177.xml"/><Relationship Id="rId6" Type="http://schemas.openxmlformats.org/officeDocument/2006/relationships/slide" Target="slides/slide1.xml"/><Relationship Id="rId238" Type="http://schemas.openxmlformats.org/officeDocument/2006/relationships/slide" Target="slides/slide233.xml"/><Relationship Id="rId291" Type="http://schemas.openxmlformats.org/officeDocument/2006/relationships/slide" Target="slides/slide286.xml"/><Relationship Id="rId305" Type="http://schemas.openxmlformats.org/officeDocument/2006/relationships/slide" Target="slides/slide300.xml"/><Relationship Id="rId347" Type="http://schemas.openxmlformats.org/officeDocument/2006/relationships/slide" Target="slides/slide342.xml"/><Relationship Id="rId44" Type="http://schemas.openxmlformats.org/officeDocument/2006/relationships/slide" Target="slides/slide39.xml"/><Relationship Id="rId86" Type="http://schemas.openxmlformats.org/officeDocument/2006/relationships/slide" Target="slides/slide81.xml"/><Relationship Id="rId151" Type="http://schemas.openxmlformats.org/officeDocument/2006/relationships/slide" Target="slides/slide146.xml"/><Relationship Id="rId193" Type="http://schemas.openxmlformats.org/officeDocument/2006/relationships/slide" Target="slides/slide188.xml"/><Relationship Id="rId207" Type="http://schemas.openxmlformats.org/officeDocument/2006/relationships/slide" Target="slides/slide202.xml"/><Relationship Id="rId249" Type="http://schemas.openxmlformats.org/officeDocument/2006/relationships/slide" Target="slides/slide244.xml"/><Relationship Id="rId13" Type="http://schemas.openxmlformats.org/officeDocument/2006/relationships/slide" Target="slides/slide8.xml"/><Relationship Id="rId109" Type="http://schemas.openxmlformats.org/officeDocument/2006/relationships/slide" Target="slides/slide104.xml"/><Relationship Id="rId260" Type="http://schemas.openxmlformats.org/officeDocument/2006/relationships/slide" Target="slides/slide255.xml"/><Relationship Id="rId316" Type="http://schemas.openxmlformats.org/officeDocument/2006/relationships/slide" Target="slides/slide311.xml"/><Relationship Id="rId55" Type="http://schemas.openxmlformats.org/officeDocument/2006/relationships/slide" Target="slides/slide50.xml"/><Relationship Id="rId97" Type="http://schemas.openxmlformats.org/officeDocument/2006/relationships/slide" Target="slides/slide92.xml"/><Relationship Id="rId120" Type="http://schemas.openxmlformats.org/officeDocument/2006/relationships/slide" Target="slides/slide115.xml"/><Relationship Id="rId358" Type="http://schemas.openxmlformats.org/officeDocument/2006/relationships/font" Target="fonts/font4.fntdata"/><Relationship Id="rId162" Type="http://schemas.openxmlformats.org/officeDocument/2006/relationships/slide" Target="slides/slide157.xml"/><Relationship Id="rId218" Type="http://schemas.openxmlformats.org/officeDocument/2006/relationships/slide" Target="slides/slide213.xml"/><Relationship Id="rId271" Type="http://schemas.openxmlformats.org/officeDocument/2006/relationships/slide" Target="slides/slide266.xml"/><Relationship Id="rId24" Type="http://schemas.openxmlformats.org/officeDocument/2006/relationships/slide" Target="slides/slide19.xml"/><Relationship Id="rId66" Type="http://schemas.openxmlformats.org/officeDocument/2006/relationships/slide" Target="slides/slide61.xml"/><Relationship Id="rId131" Type="http://schemas.openxmlformats.org/officeDocument/2006/relationships/slide" Target="slides/slide126.xml"/><Relationship Id="rId327" Type="http://schemas.openxmlformats.org/officeDocument/2006/relationships/slide" Target="slides/slide322.xml"/><Relationship Id="rId173" Type="http://schemas.openxmlformats.org/officeDocument/2006/relationships/slide" Target="slides/slide168.xml"/><Relationship Id="rId229" Type="http://schemas.openxmlformats.org/officeDocument/2006/relationships/slide" Target="slides/slide224.xml"/><Relationship Id="rId240" Type="http://schemas.openxmlformats.org/officeDocument/2006/relationships/slide" Target="slides/slide235.xml"/><Relationship Id="rId35" Type="http://schemas.openxmlformats.org/officeDocument/2006/relationships/slide" Target="slides/slide30.xml"/><Relationship Id="rId77" Type="http://schemas.openxmlformats.org/officeDocument/2006/relationships/slide" Target="slides/slide72.xml"/><Relationship Id="rId100" Type="http://schemas.openxmlformats.org/officeDocument/2006/relationships/slide" Target="slides/slide95.xml"/><Relationship Id="rId282" Type="http://schemas.openxmlformats.org/officeDocument/2006/relationships/slide" Target="slides/slide277.xml"/><Relationship Id="rId338" Type="http://schemas.openxmlformats.org/officeDocument/2006/relationships/slide" Target="slides/slide333.xml"/><Relationship Id="rId8" Type="http://schemas.openxmlformats.org/officeDocument/2006/relationships/slide" Target="slides/slide3.xml"/><Relationship Id="rId142" Type="http://schemas.openxmlformats.org/officeDocument/2006/relationships/slide" Target="slides/slide137.xml"/><Relationship Id="rId184" Type="http://schemas.openxmlformats.org/officeDocument/2006/relationships/slide" Target="slides/slide179.xml"/><Relationship Id="rId251" Type="http://schemas.openxmlformats.org/officeDocument/2006/relationships/slide" Target="slides/slide246.xml"/><Relationship Id="rId46" Type="http://schemas.openxmlformats.org/officeDocument/2006/relationships/slide" Target="slides/slide41.xml"/><Relationship Id="rId293" Type="http://schemas.openxmlformats.org/officeDocument/2006/relationships/slide" Target="slides/slide288.xml"/><Relationship Id="rId307" Type="http://schemas.openxmlformats.org/officeDocument/2006/relationships/slide" Target="slides/slide302.xml"/><Relationship Id="rId349" Type="http://schemas.openxmlformats.org/officeDocument/2006/relationships/slide" Target="slides/slide344.xml"/><Relationship Id="rId88" Type="http://schemas.openxmlformats.org/officeDocument/2006/relationships/slide" Target="slides/slide83.xml"/><Relationship Id="rId111" Type="http://schemas.openxmlformats.org/officeDocument/2006/relationships/slide" Target="slides/slide106.xml"/><Relationship Id="rId153" Type="http://schemas.openxmlformats.org/officeDocument/2006/relationships/slide" Target="slides/slide148.xml"/><Relationship Id="rId195" Type="http://schemas.openxmlformats.org/officeDocument/2006/relationships/slide" Target="slides/slide190.xml"/><Relationship Id="rId209" Type="http://schemas.openxmlformats.org/officeDocument/2006/relationships/slide" Target="slides/slide204.xml"/><Relationship Id="rId360"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D1D7EA1C-5B44-410A-AC0A-C865540C7733}"/>
    <pc:docChg chg="addSld modSld sldOrd">
      <pc:chgData name="Juan Guerrero" userId="1f3c2090-23d4-4586-97db-579ffc9c77e2" providerId="ADAL" clId="{D1D7EA1C-5B44-410A-AC0A-C865540C7733}" dt="2023-11-16T14:33:20.037" v="31"/>
      <pc:docMkLst>
        <pc:docMk/>
      </pc:docMkLst>
      <pc:sldChg chg="modSp add mod ord">
        <pc:chgData name="Juan Guerrero" userId="1f3c2090-23d4-4586-97db-579ffc9c77e2" providerId="ADAL" clId="{D1D7EA1C-5B44-410A-AC0A-C865540C7733}" dt="2023-11-16T14:32:16.767" v="27" actId="20577"/>
        <pc:sldMkLst>
          <pc:docMk/>
          <pc:sldMk cId="0" sldId="394"/>
        </pc:sldMkLst>
        <pc:spChg chg="mod">
          <ac:chgData name="Juan Guerrero" userId="1f3c2090-23d4-4586-97db-579ffc9c77e2" providerId="ADAL" clId="{D1D7EA1C-5B44-410A-AC0A-C865540C7733}" dt="2023-11-16T14:32:16.767" v="27" actId="20577"/>
          <ac:spMkLst>
            <pc:docMk/>
            <pc:sldMk cId="0" sldId="394"/>
            <ac:spMk id="2" creationId="{00000000-0000-0000-0000-000000000000}"/>
          </ac:spMkLst>
        </pc:spChg>
        <pc:spChg chg="mod">
          <ac:chgData name="Juan Guerrero" userId="1f3c2090-23d4-4586-97db-579ffc9c77e2" providerId="ADAL" clId="{D1D7EA1C-5B44-410A-AC0A-C865540C7733}" dt="2023-11-16T14:32:08.580" v="4" actId="20577"/>
          <ac:spMkLst>
            <pc:docMk/>
            <pc:sldMk cId="0" sldId="394"/>
            <ac:spMk id="10" creationId="{2C1C1084-3580-3A1B-C1A6-07237DD88BD8}"/>
          </ac:spMkLst>
        </pc:spChg>
      </pc:sldChg>
      <pc:sldChg chg="add">
        <pc:chgData name="Juan Guerrero" userId="1f3c2090-23d4-4586-97db-579ffc9c77e2" providerId="ADAL" clId="{D1D7EA1C-5B44-410A-AC0A-C865540C7733}" dt="2023-11-16T14:32:40.635" v="28"/>
        <pc:sldMkLst>
          <pc:docMk/>
          <pc:sldMk cId="0" sldId="395"/>
        </pc:sldMkLst>
      </pc:sldChg>
      <pc:sldChg chg="add">
        <pc:chgData name="Juan Guerrero" userId="1f3c2090-23d4-4586-97db-579ffc9c77e2" providerId="ADAL" clId="{D1D7EA1C-5B44-410A-AC0A-C865540C7733}" dt="2023-11-16T14:32:40.635" v="28"/>
        <pc:sldMkLst>
          <pc:docMk/>
          <pc:sldMk cId="0" sldId="396"/>
        </pc:sldMkLst>
      </pc:sldChg>
      <pc:sldChg chg="add">
        <pc:chgData name="Juan Guerrero" userId="1f3c2090-23d4-4586-97db-579ffc9c77e2" providerId="ADAL" clId="{D1D7EA1C-5B44-410A-AC0A-C865540C7733}" dt="2023-11-16T14:32:40.635" v="28"/>
        <pc:sldMkLst>
          <pc:docMk/>
          <pc:sldMk cId="0" sldId="397"/>
        </pc:sldMkLst>
      </pc:sldChg>
      <pc:sldChg chg="add">
        <pc:chgData name="Juan Guerrero" userId="1f3c2090-23d4-4586-97db-579ffc9c77e2" providerId="ADAL" clId="{D1D7EA1C-5B44-410A-AC0A-C865540C7733}" dt="2023-11-16T14:32:40.635" v="28"/>
        <pc:sldMkLst>
          <pc:docMk/>
          <pc:sldMk cId="0" sldId="398"/>
        </pc:sldMkLst>
      </pc:sldChg>
      <pc:sldChg chg="add">
        <pc:chgData name="Juan Guerrero" userId="1f3c2090-23d4-4586-97db-579ffc9c77e2" providerId="ADAL" clId="{D1D7EA1C-5B44-410A-AC0A-C865540C7733}" dt="2023-11-16T14:32:40.635" v="28"/>
        <pc:sldMkLst>
          <pc:docMk/>
          <pc:sldMk cId="2567199117" sldId="399"/>
        </pc:sldMkLst>
      </pc:sldChg>
      <pc:sldChg chg="add">
        <pc:chgData name="Juan Guerrero" userId="1f3c2090-23d4-4586-97db-579ffc9c77e2" providerId="ADAL" clId="{D1D7EA1C-5B44-410A-AC0A-C865540C7733}" dt="2023-11-16T14:32:40.635" v="28"/>
        <pc:sldMkLst>
          <pc:docMk/>
          <pc:sldMk cId="0" sldId="400"/>
        </pc:sldMkLst>
      </pc:sldChg>
      <pc:sldChg chg="add">
        <pc:chgData name="Juan Guerrero" userId="1f3c2090-23d4-4586-97db-579ffc9c77e2" providerId="ADAL" clId="{D1D7EA1C-5B44-410A-AC0A-C865540C7733}" dt="2023-11-16T14:32:40.635" v="28"/>
        <pc:sldMkLst>
          <pc:docMk/>
          <pc:sldMk cId="0" sldId="401"/>
        </pc:sldMkLst>
      </pc:sldChg>
      <pc:sldChg chg="add">
        <pc:chgData name="Juan Guerrero" userId="1f3c2090-23d4-4586-97db-579ffc9c77e2" providerId="ADAL" clId="{D1D7EA1C-5B44-410A-AC0A-C865540C7733}" dt="2023-11-16T14:32:40.635" v="28"/>
        <pc:sldMkLst>
          <pc:docMk/>
          <pc:sldMk cId="0" sldId="402"/>
        </pc:sldMkLst>
      </pc:sldChg>
      <pc:sldChg chg="add">
        <pc:chgData name="Juan Guerrero" userId="1f3c2090-23d4-4586-97db-579ffc9c77e2" providerId="ADAL" clId="{D1D7EA1C-5B44-410A-AC0A-C865540C7733}" dt="2023-11-16T14:32:40.635" v="28"/>
        <pc:sldMkLst>
          <pc:docMk/>
          <pc:sldMk cId="0" sldId="403"/>
        </pc:sldMkLst>
      </pc:sldChg>
      <pc:sldChg chg="add">
        <pc:chgData name="Juan Guerrero" userId="1f3c2090-23d4-4586-97db-579ffc9c77e2" providerId="ADAL" clId="{D1D7EA1C-5B44-410A-AC0A-C865540C7733}" dt="2023-11-16T14:32:40.635" v="28"/>
        <pc:sldMkLst>
          <pc:docMk/>
          <pc:sldMk cId="0" sldId="404"/>
        </pc:sldMkLst>
      </pc:sldChg>
      <pc:sldChg chg="add">
        <pc:chgData name="Juan Guerrero" userId="1f3c2090-23d4-4586-97db-579ffc9c77e2" providerId="ADAL" clId="{D1D7EA1C-5B44-410A-AC0A-C865540C7733}" dt="2023-11-16T14:32:40.635" v="28"/>
        <pc:sldMkLst>
          <pc:docMk/>
          <pc:sldMk cId="0" sldId="405"/>
        </pc:sldMkLst>
      </pc:sldChg>
      <pc:sldChg chg="add">
        <pc:chgData name="Juan Guerrero" userId="1f3c2090-23d4-4586-97db-579ffc9c77e2" providerId="ADAL" clId="{D1D7EA1C-5B44-410A-AC0A-C865540C7733}" dt="2023-11-16T14:32:40.635" v="28"/>
        <pc:sldMkLst>
          <pc:docMk/>
          <pc:sldMk cId="0" sldId="406"/>
        </pc:sldMkLst>
      </pc:sldChg>
      <pc:sldChg chg="add">
        <pc:chgData name="Juan Guerrero" userId="1f3c2090-23d4-4586-97db-579ffc9c77e2" providerId="ADAL" clId="{D1D7EA1C-5B44-410A-AC0A-C865540C7733}" dt="2023-11-16T14:32:40.635" v="28"/>
        <pc:sldMkLst>
          <pc:docMk/>
          <pc:sldMk cId="0" sldId="407"/>
        </pc:sldMkLst>
      </pc:sldChg>
      <pc:sldChg chg="add">
        <pc:chgData name="Juan Guerrero" userId="1f3c2090-23d4-4586-97db-579ffc9c77e2" providerId="ADAL" clId="{D1D7EA1C-5B44-410A-AC0A-C865540C7733}" dt="2023-11-16T14:32:40.635" v="28"/>
        <pc:sldMkLst>
          <pc:docMk/>
          <pc:sldMk cId="0" sldId="408"/>
        </pc:sldMkLst>
      </pc:sldChg>
      <pc:sldChg chg="add">
        <pc:chgData name="Juan Guerrero" userId="1f3c2090-23d4-4586-97db-579ffc9c77e2" providerId="ADAL" clId="{D1D7EA1C-5B44-410A-AC0A-C865540C7733}" dt="2023-11-16T14:32:40.635" v="28"/>
        <pc:sldMkLst>
          <pc:docMk/>
          <pc:sldMk cId="0" sldId="409"/>
        </pc:sldMkLst>
      </pc:sldChg>
      <pc:sldChg chg="add">
        <pc:chgData name="Juan Guerrero" userId="1f3c2090-23d4-4586-97db-579ffc9c77e2" providerId="ADAL" clId="{D1D7EA1C-5B44-410A-AC0A-C865540C7733}" dt="2023-11-16T14:32:40.635" v="28"/>
        <pc:sldMkLst>
          <pc:docMk/>
          <pc:sldMk cId="0" sldId="410"/>
        </pc:sldMkLst>
      </pc:sldChg>
      <pc:sldChg chg="add">
        <pc:chgData name="Juan Guerrero" userId="1f3c2090-23d4-4586-97db-579ffc9c77e2" providerId="ADAL" clId="{D1D7EA1C-5B44-410A-AC0A-C865540C7733}" dt="2023-11-16T14:32:40.635" v="28"/>
        <pc:sldMkLst>
          <pc:docMk/>
          <pc:sldMk cId="0" sldId="411"/>
        </pc:sldMkLst>
      </pc:sldChg>
      <pc:sldChg chg="add">
        <pc:chgData name="Juan Guerrero" userId="1f3c2090-23d4-4586-97db-579ffc9c77e2" providerId="ADAL" clId="{D1D7EA1C-5B44-410A-AC0A-C865540C7733}" dt="2023-11-16T14:32:40.635" v="28"/>
        <pc:sldMkLst>
          <pc:docMk/>
          <pc:sldMk cId="0" sldId="412"/>
        </pc:sldMkLst>
      </pc:sldChg>
      <pc:sldChg chg="add">
        <pc:chgData name="Juan Guerrero" userId="1f3c2090-23d4-4586-97db-579ffc9c77e2" providerId="ADAL" clId="{D1D7EA1C-5B44-410A-AC0A-C865540C7733}" dt="2023-11-16T14:32:40.635" v="28"/>
        <pc:sldMkLst>
          <pc:docMk/>
          <pc:sldMk cId="0" sldId="413"/>
        </pc:sldMkLst>
      </pc:sldChg>
      <pc:sldChg chg="add">
        <pc:chgData name="Juan Guerrero" userId="1f3c2090-23d4-4586-97db-579ffc9c77e2" providerId="ADAL" clId="{D1D7EA1C-5B44-410A-AC0A-C865540C7733}" dt="2023-11-16T14:32:40.635" v="28"/>
        <pc:sldMkLst>
          <pc:docMk/>
          <pc:sldMk cId="0" sldId="414"/>
        </pc:sldMkLst>
      </pc:sldChg>
      <pc:sldChg chg="add">
        <pc:chgData name="Juan Guerrero" userId="1f3c2090-23d4-4586-97db-579ffc9c77e2" providerId="ADAL" clId="{D1D7EA1C-5B44-410A-AC0A-C865540C7733}" dt="2023-11-16T14:32:40.635" v="28"/>
        <pc:sldMkLst>
          <pc:docMk/>
          <pc:sldMk cId="0" sldId="415"/>
        </pc:sldMkLst>
      </pc:sldChg>
      <pc:sldChg chg="add">
        <pc:chgData name="Juan Guerrero" userId="1f3c2090-23d4-4586-97db-579ffc9c77e2" providerId="ADAL" clId="{D1D7EA1C-5B44-410A-AC0A-C865540C7733}" dt="2023-11-16T14:32:40.635" v="28"/>
        <pc:sldMkLst>
          <pc:docMk/>
          <pc:sldMk cId="0" sldId="416"/>
        </pc:sldMkLst>
      </pc:sldChg>
      <pc:sldChg chg="add">
        <pc:chgData name="Juan Guerrero" userId="1f3c2090-23d4-4586-97db-579ffc9c77e2" providerId="ADAL" clId="{D1D7EA1C-5B44-410A-AC0A-C865540C7733}" dt="2023-11-16T14:32:40.635" v="28"/>
        <pc:sldMkLst>
          <pc:docMk/>
          <pc:sldMk cId="0" sldId="417"/>
        </pc:sldMkLst>
      </pc:sldChg>
      <pc:sldChg chg="add">
        <pc:chgData name="Juan Guerrero" userId="1f3c2090-23d4-4586-97db-579ffc9c77e2" providerId="ADAL" clId="{D1D7EA1C-5B44-410A-AC0A-C865540C7733}" dt="2023-11-16T14:32:40.635" v="28"/>
        <pc:sldMkLst>
          <pc:docMk/>
          <pc:sldMk cId="0" sldId="418"/>
        </pc:sldMkLst>
      </pc:sldChg>
      <pc:sldChg chg="add">
        <pc:chgData name="Juan Guerrero" userId="1f3c2090-23d4-4586-97db-579ffc9c77e2" providerId="ADAL" clId="{D1D7EA1C-5B44-410A-AC0A-C865540C7733}" dt="2023-11-16T14:32:40.635" v="28"/>
        <pc:sldMkLst>
          <pc:docMk/>
          <pc:sldMk cId="0" sldId="419"/>
        </pc:sldMkLst>
      </pc:sldChg>
      <pc:sldChg chg="add">
        <pc:chgData name="Juan Guerrero" userId="1f3c2090-23d4-4586-97db-579ffc9c77e2" providerId="ADAL" clId="{D1D7EA1C-5B44-410A-AC0A-C865540C7733}" dt="2023-11-16T14:32:40.635" v="28"/>
        <pc:sldMkLst>
          <pc:docMk/>
          <pc:sldMk cId="0" sldId="420"/>
        </pc:sldMkLst>
      </pc:sldChg>
      <pc:sldChg chg="add">
        <pc:chgData name="Juan Guerrero" userId="1f3c2090-23d4-4586-97db-579ffc9c77e2" providerId="ADAL" clId="{D1D7EA1C-5B44-410A-AC0A-C865540C7733}" dt="2023-11-16T14:32:40.635" v="28"/>
        <pc:sldMkLst>
          <pc:docMk/>
          <pc:sldMk cId="0" sldId="421"/>
        </pc:sldMkLst>
      </pc:sldChg>
      <pc:sldChg chg="add">
        <pc:chgData name="Juan Guerrero" userId="1f3c2090-23d4-4586-97db-579ffc9c77e2" providerId="ADAL" clId="{D1D7EA1C-5B44-410A-AC0A-C865540C7733}" dt="2023-11-16T14:32:40.635" v="28"/>
        <pc:sldMkLst>
          <pc:docMk/>
          <pc:sldMk cId="0" sldId="422"/>
        </pc:sldMkLst>
      </pc:sldChg>
      <pc:sldChg chg="add">
        <pc:chgData name="Juan Guerrero" userId="1f3c2090-23d4-4586-97db-579ffc9c77e2" providerId="ADAL" clId="{D1D7EA1C-5B44-410A-AC0A-C865540C7733}" dt="2023-11-16T14:32:40.635" v="28"/>
        <pc:sldMkLst>
          <pc:docMk/>
          <pc:sldMk cId="0" sldId="423"/>
        </pc:sldMkLst>
      </pc:sldChg>
      <pc:sldChg chg="add">
        <pc:chgData name="Juan Guerrero" userId="1f3c2090-23d4-4586-97db-579ffc9c77e2" providerId="ADAL" clId="{D1D7EA1C-5B44-410A-AC0A-C865540C7733}" dt="2023-11-16T14:32:40.635" v="28"/>
        <pc:sldMkLst>
          <pc:docMk/>
          <pc:sldMk cId="0" sldId="424"/>
        </pc:sldMkLst>
      </pc:sldChg>
      <pc:sldChg chg="add">
        <pc:chgData name="Juan Guerrero" userId="1f3c2090-23d4-4586-97db-579ffc9c77e2" providerId="ADAL" clId="{D1D7EA1C-5B44-410A-AC0A-C865540C7733}" dt="2023-11-16T14:32:40.635" v="28"/>
        <pc:sldMkLst>
          <pc:docMk/>
          <pc:sldMk cId="0" sldId="425"/>
        </pc:sldMkLst>
      </pc:sldChg>
      <pc:sldChg chg="add">
        <pc:chgData name="Juan Guerrero" userId="1f3c2090-23d4-4586-97db-579ffc9c77e2" providerId="ADAL" clId="{D1D7EA1C-5B44-410A-AC0A-C865540C7733}" dt="2023-11-16T14:32:40.635" v="28"/>
        <pc:sldMkLst>
          <pc:docMk/>
          <pc:sldMk cId="0" sldId="426"/>
        </pc:sldMkLst>
      </pc:sldChg>
      <pc:sldChg chg="add">
        <pc:chgData name="Juan Guerrero" userId="1f3c2090-23d4-4586-97db-579ffc9c77e2" providerId="ADAL" clId="{D1D7EA1C-5B44-410A-AC0A-C865540C7733}" dt="2023-11-16T14:32:40.635" v="28"/>
        <pc:sldMkLst>
          <pc:docMk/>
          <pc:sldMk cId="0" sldId="427"/>
        </pc:sldMkLst>
      </pc:sldChg>
      <pc:sldChg chg="add">
        <pc:chgData name="Juan Guerrero" userId="1f3c2090-23d4-4586-97db-579ffc9c77e2" providerId="ADAL" clId="{D1D7EA1C-5B44-410A-AC0A-C865540C7733}" dt="2023-11-16T14:32:40.635" v="28"/>
        <pc:sldMkLst>
          <pc:docMk/>
          <pc:sldMk cId="0" sldId="428"/>
        </pc:sldMkLst>
      </pc:sldChg>
      <pc:sldChg chg="add">
        <pc:chgData name="Juan Guerrero" userId="1f3c2090-23d4-4586-97db-579ffc9c77e2" providerId="ADAL" clId="{D1D7EA1C-5B44-410A-AC0A-C865540C7733}" dt="2023-11-16T14:32:40.635" v="28"/>
        <pc:sldMkLst>
          <pc:docMk/>
          <pc:sldMk cId="0" sldId="429"/>
        </pc:sldMkLst>
      </pc:sldChg>
      <pc:sldChg chg="add">
        <pc:chgData name="Juan Guerrero" userId="1f3c2090-23d4-4586-97db-579ffc9c77e2" providerId="ADAL" clId="{D1D7EA1C-5B44-410A-AC0A-C865540C7733}" dt="2023-11-16T14:32:40.635" v="28"/>
        <pc:sldMkLst>
          <pc:docMk/>
          <pc:sldMk cId="0" sldId="430"/>
        </pc:sldMkLst>
      </pc:sldChg>
      <pc:sldChg chg="add">
        <pc:chgData name="Juan Guerrero" userId="1f3c2090-23d4-4586-97db-579ffc9c77e2" providerId="ADAL" clId="{D1D7EA1C-5B44-410A-AC0A-C865540C7733}" dt="2023-11-16T14:32:40.635" v="28"/>
        <pc:sldMkLst>
          <pc:docMk/>
          <pc:sldMk cId="0" sldId="431"/>
        </pc:sldMkLst>
      </pc:sldChg>
      <pc:sldChg chg="add">
        <pc:chgData name="Juan Guerrero" userId="1f3c2090-23d4-4586-97db-579ffc9c77e2" providerId="ADAL" clId="{D1D7EA1C-5B44-410A-AC0A-C865540C7733}" dt="2023-11-16T14:32:40.635" v="28"/>
        <pc:sldMkLst>
          <pc:docMk/>
          <pc:sldMk cId="0" sldId="432"/>
        </pc:sldMkLst>
      </pc:sldChg>
      <pc:sldChg chg="add">
        <pc:chgData name="Juan Guerrero" userId="1f3c2090-23d4-4586-97db-579ffc9c77e2" providerId="ADAL" clId="{D1D7EA1C-5B44-410A-AC0A-C865540C7733}" dt="2023-11-16T14:32:40.635" v="28"/>
        <pc:sldMkLst>
          <pc:docMk/>
          <pc:sldMk cId="0" sldId="433"/>
        </pc:sldMkLst>
      </pc:sldChg>
      <pc:sldChg chg="add">
        <pc:chgData name="Juan Guerrero" userId="1f3c2090-23d4-4586-97db-579ffc9c77e2" providerId="ADAL" clId="{D1D7EA1C-5B44-410A-AC0A-C865540C7733}" dt="2023-11-16T14:32:40.635" v="28"/>
        <pc:sldMkLst>
          <pc:docMk/>
          <pc:sldMk cId="0" sldId="434"/>
        </pc:sldMkLst>
      </pc:sldChg>
      <pc:sldChg chg="add">
        <pc:chgData name="Juan Guerrero" userId="1f3c2090-23d4-4586-97db-579ffc9c77e2" providerId="ADAL" clId="{D1D7EA1C-5B44-410A-AC0A-C865540C7733}" dt="2023-11-16T14:32:40.635" v="28"/>
        <pc:sldMkLst>
          <pc:docMk/>
          <pc:sldMk cId="0" sldId="435"/>
        </pc:sldMkLst>
      </pc:sldChg>
      <pc:sldChg chg="add">
        <pc:chgData name="Juan Guerrero" userId="1f3c2090-23d4-4586-97db-579ffc9c77e2" providerId="ADAL" clId="{D1D7EA1C-5B44-410A-AC0A-C865540C7733}" dt="2023-11-16T14:32:40.635" v="28"/>
        <pc:sldMkLst>
          <pc:docMk/>
          <pc:sldMk cId="0" sldId="436"/>
        </pc:sldMkLst>
      </pc:sldChg>
      <pc:sldChg chg="add">
        <pc:chgData name="Juan Guerrero" userId="1f3c2090-23d4-4586-97db-579ffc9c77e2" providerId="ADAL" clId="{D1D7EA1C-5B44-410A-AC0A-C865540C7733}" dt="2023-11-16T14:32:40.635" v="28"/>
        <pc:sldMkLst>
          <pc:docMk/>
          <pc:sldMk cId="0" sldId="437"/>
        </pc:sldMkLst>
      </pc:sldChg>
      <pc:sldChg chg="add">
        <pc:chgData name="Juan Guerrero" userId="1f3c2090-23d4-4586-97db-579ffc9c77e2" providerId="ADAL" clId="{D1D7EA1C-5B44-410A-AC0A-C865540C7733}" dt="2023-11-16T14:32:40.635" v="28"/>
        <pc:sldMkLst>
          <pc:docMk/>
          <pc:sldMk cId="0" sldId="438"/>
        </pc:sldMkLst>
      </pc:sldChg>
      <pc:sldChg chg="add">
        <pc:chgData name="Juan Guerrero" userId="1f3c2090-23d4-4586-97db-579ffc9c77e2" providerId="ADAL" clId="{D1D7EA1C-5B44-410A-AC0A-C865540C7733}" dt="2023-11-16T14:32:40.635" v="28"/>
        <pc:sldMkLst>
          <pc:docMk/>
          <pc:sldMk cId="0" sldId="439"/>
        </pc:sldMkLst>
      </pc:sldChg>
      <pc:sldChg chg="add">
        <pc:chgData name="Juan Guerrero" userId="1f3c2090-23d4-4586-97db-579ffc9c77e2" providerId="ADAL" clId="{D1D7EA1C-5B44-410A-AC0A-C865540C7733}" dt="2023-11-16T14:32:40.635" v="28"/>
        <pc:sldMkLst>
          <pc:docMk/>
          <pc:sldMk cId="0" sldId="440"/>
        </pc:sldMkLst>
      </pc:sldChg>
      <pc:sldChg chg="add">
        <pc:chgData name="Juan Guerrero" userId="1f3c2090-23d4-4586-97db-579ffc9c77e2" providerId="ADAL" clId="{D1D7EA1C-5B44-410A-AC0A-C865540C7733}" dt="2023-11-16T14:32:40.635" v="28"/>
        <pc:sldMkLst>
          <pc:docMk/>
          <pc:sldMk cId="0" sldId="441"/>
        </pc:sldMkLst>
      </pc:sldChg>
      <pc:sldChg chg="add">
        <pc:chgData name="Juan Guerrero" userId="1f3c2090-23d4-4586-97db-579ffc9c77e2" providerId="ADAL" clId="{D1D7EA1C-5B44-410A-AC0A-C865540C7733}" dt="2023-11-16T14:32:40.635" v="28"/>
        <pc:sldMkLst>
          <pc:docMk/>
          <pc:sldMk cId="0" sldId="442"/>
        </pc:sldMkLst>
      </pc:sldChg>
      <pc:sldChg chg="add">
        <pc:chgData name="Juan Guerrero" userId="1f3c2090-23d4-4586-97db-579ffc9c77e2" providerId="ADAL" clId="{D1D7EA1C-5B44-410A-AC0A-C865540C7733}" dt="2023-11-16T14:32:40.635" v="28"/>
        <pc:sldMkLst>
          <pc:docMk/>
          <pc:sldMk cId="0" sldId="443"/>
        </pc:sldMkLst>
      </pc:sldChg>
      <pc:sldChg chg="add">
        <pc:chgData name="Juan Guerrero" userId="1f3c2090-23d4-4586-97db-579ffc9c77e2" providerId="ADAL" clId="{D1D7EA1C-5B44-410A-AC0A-C865540C7733}" dt="2023-11-16T14:32:40.635" v="28"/>
        <pc:sldMkLst>
          <pc:docMk/>
          <pc:sldMk cId="0" sldId="444"/>
        </pc:sldMkLst>
      </pc:sldChg>
      <pc:sldChg chg="add">
        <pc:chgData name="Juan Guerrero" userId="1f3c2090-23d4-4586-97db-579ffc9c77e2" providerId="ADAL" clId="{D1D7EA1C-5B44-410A-AC0A-C865540C7733}" dt="2023-11-16T14:32:40.635" v="28"/>
        <pc:sldMkLst>
          <pc:docMk/>
          <pc:sldMk cId="0" sldId="445"/>
        </pc:sldMkLst>
      </pc:sldChg>
      <pc:sldChg chg="add">
        <pc:chgData name="Juan Guerrero" userId="1f3c2090-23d4-4586-97db-579ffc9c77e2" providerId="ADAL" clId="{D1D7EA1C-5B44-410A-AC0A-C865540C7733}" dt="2023-11-16T14:32:40.635" v="28"/>
        <pc:sldMkLst>
          <pc:docMk/>
          <pc:sldMk cId="0" sldId="446"/>
        </pc:sldMkLst>
      </pc:sldChg>
      <pc:sldChg chg="add">
        <pc:chgData name="Juan Guerrero" userId="1f3c2090-23d4-4586-97db-579ffc9c77e2" providerId="ADAL" clId="{D1D7EA1C-5B44-410A-AC0A-C865540C7733}" dt="2023-11-16T14:32:40.635" v="28"/>
        <pc:sldMkLst>
          <pc:docMk/>
          <pc:sldMk cId="0" sldId="447"/>
        </pc:sldMkLst>
      </pc:sldChg>
      <pc:sldChg chg="add">
        <pc:chgData name="Juan Guerrero" userId="1f3c2090-23d4-4586-97db-579ffc9c77e2" providerId="ADAL" clId="{D1D7EA1C-5B44-410A-AC0A-C865540C7733}" dt="2023-11-16T14:32:51.793" v="29"/>
        <pc:sldMkLst>
          <pc:docMk/>
          <pc:sldMk cId="0" sldId="448"/>
        </pc:sldMkLst>
      </pc:sldChg>
      <pc:sldChg chg="add">
        <pc:chgData name="Juan Guerrero" userId="1f3c2090-23d4-4586-97db-579ffc9c77e2" providerId="ADAL" clId="{D1D7EA1C-5B44-410A-AC0A-C865540C7733}" dt="2023-11-16T14:32:51.793" v="29"/>
        <pc:sldMkLst>
          <pc:docMk/>
          <pc:sldMk cId="0" sldId="449"/>
        </pc:sldMkLst>
      </pc:sldChg>
      <pc:sldChg chg="add">
        <pc:chgData name="Juan Guerrero" userId="1f3c2090-23d4-4586-97db-579ffc9c77e2" providerId="ADAL" clId="{D1D7EA1C-5B44-410A-AC0A-C865540C7733}" dt="2023-11-16T14:32:51.793" v="29"/>
        <pc:sldMkLst>
          <pc:docMk/>
          <pc:sldMk cId="0" sldId="450"/>
        </pc:sldMkLst>
      </pc:sldChg>
      <pc:sldChg chg="add">
        <pc:chgData name="Juan Guerrero" userId="1f3c2090-23d4-4586-97db-579ffc9c77e2" providerId="ADAL" clId="{D1D7EA1C-5B44-410A-AC0A-C865540C7733}" dt="2023-11-16T14:32:51.793" v="29"/>
        <pc:sldMkLst>
          <pc:docMk/>
          <pc:sldMk cId="0" sldId="451"/>
        </pc:sldMkLst>
      </pc:sldChg>
      <pc:sldChg chg="add">
        <pc:chgData name="Juan Guerrero" userId="1f3c2090-23d4-4586-97db-579ffc9c77e2" providerId="ADAL" clId="{D1D7EA1C-5B44-410A-AC0A-C865540C7733}" dt="2023-11-16T14:32:51.793" v="29"/>
        <pc:sldMkLst>
          <pc:docMk/>
          <pc:sldMk cId="1304592435" sldId="452"/>
        </pc:sldMkLst>
      </pc:sldChg>
      <pc:sldChg chg="add">
        <pc:chgData name="Juan Guerrero" userId="1f3c2090-23d4-4586-97db-579ffc9c77e2" providerId="ADAL" clId="{D1D7EA1C-5B44-410A-AC0A-C865540C7733}" dt="2023-11-16T14:32:51.793" v="29"/>
        <pc:sldMkLst>
          <pc:docMk/>
          <pc:sldMk cId="0" sldId="453"/>
        </pc:sldMkLst>
      </pc:sldChg>
      <pc:sldChg chg="add">
        <pc:chgData name="Juan Guerrero" userId="1f3c2090-23d4-4586-97db-579ffc9c77e2" providerId="ADAL" clId="{D1D7EA1C-5B44-410A-AC0A-C865540C7733}" dt="2023-11-16T14:32:51.793" v="29"/>
        <pc:sldMkLst>
          <pc:docMk/>
          <pc:sldMk cId="0" sldId="454"/>
        </pc:sldMkLst>
      </pc:sldChg>
      <pc:sldChg chg="add">
        <pc:chgData name="Juan Guerrero" userId="1f3c2090-23d4-4586-97db-579ffc9c77e2" providerId="ADAL" clId="{D1D7EA1C-5B44-410A-AC0A-C865540C7733}" dt="2023-11-16T14:32:51.793" v="29"/>
        <pc:sldMkLst>
          <pc:docMk/>
          <pc:sldMk cId="0" sldId="455"/>
        </pc:sldMkLst>
      </pc:sldChg>
      <pc:sldChg chg="add">
        <pc:chgData name="Juan Guerrero" userId="1f3c2090-23d4-4586-97db-579ffc9c77e2" providerId="ADAL" clId="{D1D7EA1C-5B44-410A-AC0A-C865540C7733}" dt="2023-11-16T14:32:51.793" v="29"/>
        <pc:sldMkLst>
          <pc:docMk/>
          <pc:sldMk cId="0" sldId="456"/>
        </pc:sldMkLst>
      </pc:sldChg>
      <pc:sldChg chg="add">
        <pc:chgData name="Juan Guerrero" userId="1f3c2090-23d4-4586-97db-579ffc9c77e2" providerId="ADAL" clId="{D1D7EA1C-5B44-410A-AC0A-C865540C7733}" dt="2023-11-16T14:32:51.793" v="29"/>
        <pc:sldMkLst>
          <pc:docMk/>
          <pc:sldMk cId="0" sldId="457"/>
        </pc:sldMkLst>
      </pc:sldChg>
      <pc:sldChg chg="add">
        <pc:chgData name="Juan Guerrero" userId="1f3c2090-23d4-4586-97db-579ffc9c77e2" providerId="ADAL" clId="{D1D7EA1C-5B44-410A-AC0A-C865540C7733}" dt="2023-11-16T14:32:51.793" v="29"/>
        <pc:sldMkLst>
          <pc:docMk/>
          <pc:sldMk cId="0" sldId="458"/>
        </pc:sldMkLst>
      </pc:sldChg>
      <pc:sldChg chg="add">
        <pc:chgData name="Juan Guerrero" userId="1f3c2090-23d4-4586-97db-579ffc9c77e2" providerId="ADAL" clId="{D1D7EA1C-5B44-410A-AC0A-C865540C7733}" dt="2023-11-16T14:32:51.793" v="29"/>
        <pc:sldMkLst>
          <pc:docMk/>
          <pc:sldMk cId="0" sldId="459"/>
        </pc:sldMkLst>
      </pc:sldChg>
      <pc:sldChg chg="add">
        <pc:chgData name="Juan Guerrero" userId="1f3c2090-23d4-4586-97db-579ffc9c77e2" providerId="ADAL" clId="{D1D7EA1C-5B44-410A-AC0A-C865540C7733}" dt="2023-11-16T14:32:51.793" v="29"/>
        <pc:sldMkLst>
          <pc:docMk/>
          <pc:sldMk cId="0" sldId="460"/>
        </pc:sldMkLst>
      </pc:sldChg>
      <pc:sldChg chg="add">
        <pc:chgData name="Juan Guerrero" userId="1f3c2090-23d4-4586-97db-579ffc9c77e2" providerId="ADAL" clId="{D1D7EA1C-5B44-410A-AC0A-C865540C7733}" dt="2023-11-16T14:32:51.793" v="29"/>
        <pc:sldMkLst>
          <pc:docMk/>
          <pc:sldMk cId="0" sldId="461"/>
        </pc:sldMkLst>
      </pc:sldChg>
      <pc:sldChg chg="add">
        <pc:chgData name="Juan Guerrero" userId="1f3c2090-23d4-4586-97db-579ffc9c77e2" providerId="ADAL" clId="{D1D7EA1C-5B44-410A-AC0A-C865540C7733}" dt="2023-11-16T14:32:51.793" v="29"/>
        <pc:sldMkLst>
          <pc:docMk/>
          <pc:sldMk cId="0" sldId="462"/>
        </pc:sldMkLst>
      </pc:sldChg>
      <pc:sldChg chg="add">
        <pc:chgData name="Juan Guerrero" userId="1f3c2090-23d4-4586-97db-579ffc9c77e2" providerId="ADAL" clId="{D1D7EA1C-5B44-410A-AC0A-C865540C7733}" dt="2023-11-16T14:32:51.793" v="29"/>
        <pc:sldMkLst>
          <pc:docMk/>
          <pc:sldMk cId="0" sldId="463"/>
        </pc:sldMkLst>
      </pc:sldChg>
      <pc:sldChg chg="add">
        <pc:chgData name="Juan Guerrero" userId="1f3c2090-23d4-4586-97db-579ffc9c77e2" providerId="ADAL" clId="{D1D7EA1C-5B44-410A-AC0A-C865540C7733}" dt="2023-11-16T14:32:51.793" v="29"/>
        <pc:sldMkLst>
          <pc:docMk/>
          <pc:sldMk cId="0" sldId="464"/>
        </pc:sldMkLst>
      </pc:sldChg>
      <pc:sldChg chg="add">
        <pc:chgData name="Juan Guerrero" userId="1f3c2090-23d4-4586-97db-579ffc9c77e2" providerId="ADAL" clId="{D1D7EA1C-5B44-410A-AC0A-C865540C7733}" dt="2023-11-16T14:32:51.793" v="29"/>
        <pc:sldMkLst>
          <pc:docMk/>
          <pc:sldMk cId="0" sldId="465"/>
        </pc:sldMkLst>
      </pc:sldChg>
      <pc:sldChg chg="add">
        <pc:chgData name="Juan Guerrero" userId="1f3c2090-23d4-4586-97db-579ffc9c77e2" providerId="ADAL" clId="{D1D7EA1C-5B44-410A-AC0A-C865540C7733}" dt="2023-11-16T14:32:51.793" v="29"/>
        <pc:sldMkLst>
          <pc:docMk/>
          <pc:sldMk cId="0" sldId="466"/>
        </pc:sldMkLst>
      </pc:sldChg>
      <pc:sldChg chg="add">
        <pc:chgData name="Juan Guerrero" userId="1f3c2090-23d4-4586-97db-579ffc9c77e2" providerId="ADAL" clId="{D1D7EA1C-5B44-410A-AC0A-C865540C7733}" dt="2023-11-16T14:32:51.793" v="29"/>
        <pc:sldMkLst>
          <pc:docMk/>
          <pc:sldMk cId="0" sldId="467"/>
        </pc:sldMkLst>
      </pc:sldChg>
      <pc:sldChg chg="add">
        <pc:chgData name="Juan Guerrero" userId="1f3c2090-23d4-4586-97db-579ffc9c77e2" providerId="ADAL" clId="{D1D7EA1C-5B44-410A-AC0A-C865540C7733}" dt="2023-11-16T14:32:51.793" v="29"/>
        <pc:sldMkLst>
          <pc:docMk/>
          <pc:sldMk cId="0" sldId="468"/>
        </pc:sldMkLst>
      </pc:sldChg>
      <pc:sldChg chg="add">
        <pc:chgData name="Juan Guerrero" userId="1f3c2090-23d4-4586-97db-579ffc9c77e2" providerId="ADAL" clId="{D1D7EA1C-5B44-410A-AC0A-C865540C7733}" dt="2023-11-16T14:32:51.793" v="29"/>
        <pc:sldMkLst>
          <pc:docMk/>
          <pc:sldMk cId="0" sldId="469"/>
        </pc:sldMkLst>
      </pc:sldChg>
      <pc:sldChg chg="add">
        <pc:chgData name="Juan Guerrero" userId="1f3c2090-23d4-4586-97db-579ffc9c77e2" providerId="ADAL" clId="{D1D7EA1C-5B44-410A-AC0A-C865540C7733}" dt="2023-11-16T14:32:51.793" v="29"/>
        <pc:sldMkLst>
          <pc:docMk/>
          <pc:sldMk cId="0" sldId="470"/>
        </pc:sldMkLst>
      </pc:sldChg>
      <pc:sldChg chg="add">
        <pc:chgData name="Juan Guerrero" userId="1f3c2090-23d4-4586-97db-579ffc9c77e2" providerId="ADAL" clId="{D1D7EA1C-5B44-410A-AC0A-C865540C7733}" dt="2023-11-16T14:32:51.793" v="29"/>
        <pc:sldMkLst>
          <pc:docMk/>
          <pc:sldMk cId="0" sldId="471"/>
        </pc:sldMkLst>
      </pc:sldChg>
      <pc:sldChg chg="add">
        <pc:chgData name="Juan Guerrero" userId="1f3c2090-23d4-4586-97db-579ffc9c77e2" providerId="ADAL" clId="{D1D7EA1C-5B44-410A-AC0A-C865540C7733}" dt="2023-11-16T14:32:51.793" v="29"/>
        <pc:sldMkLst>
          <pc:docMk/>
          <pc:sldMk cId="0" sldId="472"/>
        </pc:sldMkLst>
      </pc:sldChg>
      <pc:sldChg chg="add">
        <pc:chgData name="Juan Guerrero" userId="1f3c2090-23d4-4586-97db-579ffc9c77e2" providerId="ADAL" clId="{D1D7EA1C-5B44-410A-AC0A-C865540C7733}" dt="2023-11-16T14:32:51.793" v="29"/>
        <pc:sldMkLst>
          <pc:docMk/>
          <pc:sldMk cId="0" sldId="473"/>
        </pc:sldMkLst>
      </pc:sldChg>
      <pc:sldChg chg="add">
        <pc:chgData name="Juan Guerrero" userId="1f3c2090-23d4-4586-97db-579ffc9c77e2" providerId="ADAL" clId="{D1D7EA1C-5B44-410A-AC0A-C865540C7733}" dt="2023-11-16T14:32:51.793" v="29"/>
        <pc:sldMkLst>
          <pc:docMk/>
          <pc:sldMk cId="0" sldId="474"/>
        </pc:sldMkLst>
      </pc:sldChg>
      <pc:sldChg chg="add">
        <pc:chgData name="Juan Guerrero" userId="1f3c2090-23d4-4586-97db-579ffc9c77e2" providerId="ADAL" clId="{D1D7EA1C-5B44-410A-AC0A-C865540C7733}" dt="2023-11-16T14:32:51.793" v="29"/>
        <pc:sldMkLst>
          <pc:docMk/>
          <pc:sldMk cId="0" sldId="475"/>
        </pc:sldMkLst>
      </pc:sldChg>
      <pc:sldChg chg="add">
        <pc:chgData name="Juan Guerrero" userId="1f3c2090-23d4-4586-97db-579ffc9c77e2" providerId="ADAL" clId="{D1D7EA1C-5B44-410A-AC0A-C865540C7733}" dt="2023-11-16T14:32:51.793" v="29"/>
        <pc:sldMkLst>
          <pc:docMk/>
          <pc:sldMk cId="0" sldId="476"/>
        </pc:sldMkLst>
      </pc:sldChg>
      <pc:sldChg chg="add">
        <pc:chgData name="Juan Guerrero" userId="1f3c2090-23d4-4586-97db-579ffc9c77e2" providerId="ADAL" clId="{D1D7EA1C-5B44-410A-AC0A-C865540C7733}" dt="2023-11-16T14:32:51.793" v="29"/>
        <pc:sldMkLst>
          <pc:docMk/>
          <pc:sldMk cId="0" sldId="477"/>
        </pc:sldMkLst>
      </pc:sldChg>
      <pc:sldChg chg="add">
        <pc:chgData name="Juan Guerrero" userId="1f3c2090-23d4-4586-97db-579ffc9c77e2" providerId="ADAL" clId="{D1D7EA1C-5B44-410A-AC0A-C865540C7733}" dt="2023-11-16T14:32:51.793" v="29"/>
        <pc:sldMkLst>
          <pc:docMk/>
          <pc:sldMk cId="0" sldId="478"/>
        </pc:sldMkLst>
      </pc:sldChg>
      <pc:sldChg chg="add">
        <pc:chgData name="Juan Guerrero" userId="1f3c2090-23d4-4586-97db-579ffc9c77e2" providerId="ADAL" clId="{D1D7EA1C-5B44-410A-AC0A-C865540C7733}" dt="2023-11-16T14:32:51.793" v="29"/>
        <pc:sldMkLst>
          <pc:docMk/>
          <pc:sldMk cId="0" sldId="479"/>
        </pc:sldMkLst>
      </pc:sldChg>
      <pc:sldChg chg="add">
        <pc:chgData name="Juan Guerrero" userId="1f3c2090-23d4-4586-97db-579ffc9c77e2" providerId="ADAL" clId="{D1D7EA1C-5B44-410A-AC0A-C865540C7733}" dt="2023-11-16T14:32:51.793" v="29"/>
        <pc:sldMkLst>
          <pc:docMk/>
          <pc:sldMk cId="0" sldId="480"/>
        </pc:sldMkLst>
      </pc:sldChg>
      <pc:sldChg chg="add">
        <pc:chgData name="Juan Guerrero" userId="1f3c2090-23d4-4586-97db-579ffc9c77e2" providerId="ADAL" clId="{D1D7EA1C-5B44-410A-AC0A-C865540C7733}" dt="2023-11-16T14:32:51.793" v="29"/>
        <pc:sldMkLst>
          <pc:docMk/>
          <pc:sldMk cId="0" sldId="481"/>
        </pc:sldMkLst>
      </pc:sldChg>
      <pc:sldChg chg="add">
        <pc:chgData name="Juan Guerrero" userId="1f3c2090-23d4-4586-97db-579ffc9c77e2" providerId="ADAL" clId="{D1D7EA1C-5B44-410A-AC0A-C865540C7733}" dt="2023-11-16T14:32:51.793" v="29"/>
        <pc:sldMkLst>
          <pc:docMk/>
          <pc:sldMk cId="0" sldId="482"/>
        </pc:sldMkLst>
      </pc:sldChg>
      <pc:sldChg chg="add">
        <pc:chgData name="Juan Guerrero" userId="1f3c2090-23d4-4586-97db-579ffc9c77e2" providerId="ADAL" clId="{D1D7EA1C-5B44-410A-AC0A-C865540C7733}" dt="2023-11-16T14:32:51.793" v="29"/>
        <pc:sldMkLst>
          <pc:docMk/>
          <pc:sldMk cId="0" sldId="483"/>
        </pc:sldMkLst>
      </pc:sldChg>
      <pc:sldChg chg="add">
        <pc:chgData name="Juan Guerrero" userId="1f3c2090-23d4-4586-97db-579ffc9c77e2" providerId="ADAL" clId="{D1D7EA1C-5B44-410A-AC0A-C865540C7733}" dt="2023-11-16T14:32:51.793" v="29"/>
        <pc:sldMkLst>
          <pc:docMk/>
          <pc:sldMk cId="0" sldId="484"/>
        </pc:sldMkLst>
      </pc:sldChg>
      <pc:sldChg chg="add">
        <pc:chgData name="Juan Guerrero" userId="1f3c2090-23d4-4586-97db-579ffc9c77e2" providerId="ADAL" clId="{D1D7EA1C-5B44-410A-AC0A-C865540C7733}" dt="2023-11-16T14:32:51.793" v="29"/>
        <pc:sldMkLst>
          <pc:docMk/>
          <pc:sldMk cId="0" sldId="485"/>
        </pc:sldMkLst>
      </pc:sldChg>
      <pc:sldChg chg="add">
        <pc:chgData name="Juan Guerrero" userId="1f3c2090-23d4-4586-97db-579ffc9c77e2" providerId="ADAL" clId="{D1D7EA1C-5B44-410A-AC0A-C865540C7733}" dt="2023-11-16T14:32:51.793" v="29"/>
        <pc:sldMkLst>
          <pc:docMk/>
          <pc:sldMk cId="0" sldId="486"/>
        </pc:sldMkLst>
      </pc:sldChg>
      <pc:sldChg chg="add">
        <pc:chgData name="Juan Guerrero" userId="1f3c2090-23d4-4586-97db-579ffc9c77e2" providerId="ADAL" clId="{D1D7EA1C-5B44-410A-AC0A-C865540C7733}" dt="2023-11-16T14:32:51.793" v="29"/>
        <pc:sldMkLst>
          <pc:docMk/>
          <pc:sldMk cId="0" sldId="487"/>
        </pc:sldMkLst>
      </pc:sldChg>
      <pc:sldChg chg="add">
        <pc:chgData name="Juan Guerrero" userId="1f3c2090-23d4-4586-97db-579ffc9c77e2" providerId="ADAL" clId="{D1D7EA1C-5B44-410A-AC0A-C865540C7733}" dt="2023-11-16T14:33:10.458" v="30"/>
        <pc:sldMkLst>
          <pc:docMk/>
          <pc:sldMk cId="0" sldId="488"/>
        </pc:sldMkLst>
      </pc:sldChg>
      <pc:sldChg chg="add">
        <pc:chgData name="Juan Guerrero" userId="1f3c2090-23d4-4586-97db-579ffc9c77e2" providerId="ADAL" clId="{D1D7EA1C-5B44-410A-AC0A-C865540C7733}" dt="2023-11-16T14:33:10.458" v="30"/>
        <pc:sldMkLst>
          <pc:docMk/>
          <pc:sldMk cId="0" sldId="489"/>
        </pc:sldMkLst>
      </pc:sldChg>
      <pc:sldChg chg="add">
        <pc:chgData name="Juan Guerrero" userId="1f3c2090-23d4-4586-97db-579ffc9c77e2" providerId="ADAL" clId="{D1D7EA1C-5B44-410A-AC0A-C865540C7733}" dt="2023-11-16T14:33:10.458" v="30"/>
        <pc:sldMkLst>
          <pc:docMk/>
          <pc:sldMk cId="0" sldId="490"/>
        </pc:sldMkLst>
      </pc:sldChg>
      <pc:sldChg chg="add">
        <pc:chgData name="Juan Guerrero" userId="1f3c2090-23d4-4586-97db-579ffc9c77e2" providerId="ADAL" clId="{D1D7EA1C-5B44-410A-AC0A-C865540C7733}" dt="2023-11-16T14:33:10.458" v="30"/>
        <pc:sldMkLst>
          <pc:docMk/>
          <pc:sldMk cId="0" sldId="491"/>
        </pc:sldMkLst>
      </pc:sldChg>
      <pc:sldChg chg="add">
        <pc:chgData name="Juan Guerrero" userId="1f3c2090-23d4-4586-97db-579ffc9c77e2" providerId="ADAL" clId="{D1D7EA1C-5B44-410A-AC0A-C865540C7733}" dt="2023-11-16T14:33:10.458" v="30"/>
        <pc:sldMkLst>
          <pc:docMk/>
          <pc:sldMk cId="148628604" sldId="492"/>
        </pc:sldMkLst>
      </pc:sldChg>
      <pc:sldChg chg="add">
        <pc:chgData name="Juan Guerrero" userId="1f3c2090-23d4-4586-97db-579ffc9c77e2" providerId="ADAL" clId="{D1D7EA1C-5B44-410A-AC0A-C865540C7733}" dt="2023-11-16T14:33:10.458" v="30"/>
        <pc:sldMkLst>
          <pc:docMk/>
          <pc:sldMk cId="0" sldId="493"/>
        </pc:sldMkLst>
      </pc:sldChg>
      <pc:sldChg chg="add">
        <pc:chgData name="Juan Guerrero" userId="1f3c2090-23d4-4586-97db-579ffc9c77e2" providerId="ADAL" clId="{D1D7EA1C-5B44-410A-AC0A-C865540C7733}" dt="2023-11-16T14:33:10.458" v="30"/>
        <pc:sldMkLst>
          <pc:docMk/>
          <pc:sldMk cId="0" sldId="494"/>
        </pc:sldMkLst>
      </pc:sldChg>
      <pc:sldChg chg="add">
        <pc:chgData name="Juan Guerrero" userId="1f3c2090-23d4-4586-97db-579ffc9c77e2" providerId="ADAL" clId="{D1D7EA1C-5B44-410A-AC0A-C865540C7733}" dt="2023-11-16T14:33:10.458" v="30"/>
        <pc:sldMkLst>
          <pc:docMk/>
          <pc:sldMk cId="0" sldId="495"/>
        </pc:sldMkLst>
      </pc:sldChg>
      <pc:sldChg chg="add">
        <pc:chgData name="Juan Guerrero" userId="1f3c2090-23d4-4586-97db-579ffc9c77e2" providerId="ADAL" clId="{D1D7EA1C-5B44-410A-AC0A-C865540C7733}" dt="2023-11-16T14:33:10.458" v="30"/>
        <pc:sldMkLst>
          <pc:docMk/>
          <pc:sldMk cId="0" sldId="496"/>
        </pc:sldMkLst>
      </pc:sldChg>
      <pc:sldChg chg="add">
        <pc:chgData name="Juan Guerrero" userId="1f3c2090-23d4-4586-97db-579ffc9c77e2" providerId="ADAL" clId="{D1D7EA1C-5B44-410A-AC0A-C865540C7733}" dt="2023-11-16T14:33:10.458" v="30"/>
        <pc:sldMkLst>
          <pc:docMk/>
          <pc:sldMk cId="0" sldId="497"/>
        </pc:sldMkLst>
      </pc:sldChg>
      <pc:sldChg chg="add">
        <pc:chgData name="Juan Guerrero" userId="1f3c2090-23d4-4586-97db-579ffc9c77e2" providerId="ADAL" clId="{D1D7EA1C-5B44-410A-AC0A-C865540C7733}" dt="2023-11-16T14:33:10.458" v="30"/>
        <pc:sldMkLst>
          <pc:docMk/>
          <pc:sldMk cId="0" sldId="498"/>
        </pc:sldMkLst>
      </pc:sldChg>
      <pc:sldChg chg="add">
        <pc:chgData name="Juan Guerrero" userId="1f3c2090-23d4-4586-97db-579ffc9c77e2" providerId="ADAL" clId="{D1D7EA1C-5B44-410A-AC0A-C865540C7733}" dt="2023-11-16T14:33:10.458" v="30"/>
        <pc:sldMkLst>
          <pc:docMk/>
          <pc:sldMk cId="0" sldId="499"/>
        </pc:sldMkLst>
      </pc:sldChg>
      <pc:sldChg chg="add">
        <pc:chgData name="Juan Guerrero" userId="1f3c2090-23d4-4586-97db-579ffc9c77e2" providerId="ADAL" clId="{D1D7EA1C-5B44-410A-AC0A-C865540C7733}" dt="2023-11-16T14:33:10.458" v="30"/>
        <pc:sldMkLst>
          <pc:docMk/>
          <pc:sldMk cId="0" sldId="500"/>
        </pc:sldMkLst>
      </pc:sldChg>
      <pc:sldChg chg="add">
        <pc:chgData name="Juan Guerrero" userId="1f3c2090-23d4-4586-97db-579ffc9c77e2" providerId="ADAL" clId="{D1D7EA1C-5B44-410A-AC0A-C865540C7733}" dt="2023-11-16T14:33:10.458" v="30"/>
        <pc:sldMkLst>
          <pc:docMk/>
          <pc:sldMk cId="0" sldId="501"/>
        </pc:sldMkLst>
      </pc:sldChg>
      <pc:sldChg chg="add">
        <pc:chgData name="Juan Guerrero" userId="1f3c2090-23d4-4586-97db-579ffc9c77e2" providerId="ADAL" clId="{D1D7EA1C-5B44-410A-AC0A-C865540C7733}" dt="2023-11-16T14:33:10.458" v="30"/>
        <pc:sldMkLst>
          <pc:docMk/>
          <pc:sldMk cId="0" sldId="502"/>
        </pc:sldMkLst>
      </pc:sldChg>
      <pc:sldChg chg="add">
        <pc:chgData name="Juan Guerrero" userId="1f3c2090-23d4-4586-97db-579ffc9c77e2" providerId="ADAL" clId="{D1D7EA1C-5B44-410A-AC0A-C865540C7733}" dt="2023-11-16T14:33:10.458" v="30"/>
        <pc:sldMkLst>
          <pc:docMk/>
          <pc:sldMk cId="0" sldId="503"/>
        </pc:sldMkLst>
      </pc:sldChg>
      <pc:sldChg chg="add">
        <pc:chgData name="Juan Guerrero" userId="1f3c2090-23d4-4586-97db-579ffc9c77e2" providerId="ADAL" clId="{D1D7EA1C-5B44-410A-AC0A-C865540C7733}" dt="2023-11-16T14:33:10.458" v="30"/>
        <pc:sldMkLst>
          <pc:docMk/>
          <pc:sldMk cId="0" sldId="504"/>
        </pc:sldMkLst>
      </pc:sldChg>
      <pc:sldChg chg="add">
        <pc:chgData name="Juan Guerrero" userId="1f3c2090-23d4-4586-97db-579ffc9c77e2" providerId="ADAL" clId="{D1D7EA1C-5B44-410A-AC0A-C865540C7733}" dt="2023-11-16T14:33:10.458" v="30"/>
        <pc:sldMkLst>
          <pc:docMk/>
          <pc:sldMk cId="0" sldId="505"/>
        </pc:sldMkLst>
      </pc:sldChg>
      <pc:sldChg chg="add">
        <pc:chgData name="Juan Guerrero" userId="1f3c2090-23d4-4586-97db-579ffc9c77e2" providerId="ADAL" clId="{D1D7EA1C-5B44-410A-AC0A-C865540C7733}" dt="2023-11-16T14:33:10.458" v="30"/>
        <pc:sldMkLst>
          <pc:docMk/>
          <pc:sldMk cId="0" sldId="506"/>
        </pc:sldMkLst>
      </pc:sldChg>
      <pc:sldChg chg="add">
        <pc:chgData name="Juan Guerrero" userId="1f3c2090-23d4-4586-97db-579ffc9c77e2" providerId="ADAL" clId="{D1D7EA1C-5B44-410A-AC0A-C865540C7733}" dt="2023-11-16T14:33:10.458" v="30"/>
        <pc:sldMkLst>
          <pc:docMk/>
          <pc:sldMk cId="0" sldId="507"/>
        </pc:sldMkLst>
      </pc:sldChg>
      <pc:sldChg chg="add">
        <pc:chgData name="Juan Guerrero" userId="1f3c2090-23d4-4586-97db-579ffc9c77e2" providerId="ADAL" clId="{D1D7EA1C-5B44-410A-AC0A-C865540C7733}" dt="2023-11-16T14:33:10.458" v="30"/>
        <pc:sldMkLst>
          <pc:docMk/>
          <pc:sldMk cId="0" sldId="508"/>
        </pc:sldMkLst>
      </pc:sldChg>
      <pc:sldChg chg="add">
        <pc:chgData name="Juan Guerrero" userId="1f3c2090-23d4-4586-97db-579ffc9c77e2" providerId="ADAL" clId="{D1D7EA1C-5B44-410A-AC0A-C865540C7733}" dt="2023-11-16T14:33:10.458" v="30"/>
        <pc:sldMkLst>
          <pc:docMk/>
          <pc:sldMk cId="0" sldId="509"/>
        </pc:sldMkLst>
      </pc:sldChg>
      <pc:sldChg chg="add">
        <pc:chgData name="Juan Guerrero" userId="1f3c2090-23d4-4586-97db-579ffc9c77e2" providerId="ADAL" clId="{D1D7EA1C-5B44-410A-AC0A-C865540C7733}" dt="2023-11-16T14:33:10.458" v="30"/>
        <pc:sldMkLst>
          <pc:docMk/>
          <pc:sldMk cId="0" sldId="510"/>
        </pc:sldMkLst>
      </pc:sldChg>
      <pc:sldChg chg="add">
        <pc:chgData name="Juan Guerrero" userId="1f3c2090-23d4-4586-97db-579ffc9c77e2" providerId="ADAL" clId="{D1D7EA1C-5B44-410A-AC0A-C865540C7733}" dt="2023-11-16T14:33:10.458" v="30"/>
        <pc:sldMkLst>
          <pc:docMk/>
          <pc:sldMk cId="0" sldId="511"/>
        </pc:sldMkLst>
      </pc:sldChg>
      <pc:sldChg chg="add">
        <pc:chgData name="Juan Guerrero" userId="1f3c2090-23d4-4586-97db-579ffc9c77e2" providerId="ADAL" clId="{D1D7EA1C-5B44-410A-AC0A-C865540C7733}" dt="2023-11-16T14:33:10.458" v="30"/>
        <pc:sldMkLst>
          <pc:docMk/>
          <pc:sldMk cId="0" sldId="512"/>
        </pc:sldMkLst>
      </pc:sldChg>
      <pc:sldChg chg="add">
        <pc:chgData name="Juan Guerrero" userId="1f3c2090-23d4-4586-97db-579ffc9c77e2" providerId="ADAL" clId="{D1D7EA1C-5B44-410A-AC0A-C865540C7733}" dt="2023-11-16T14:33:10.458" v="30"/>
        <pc:sldMkLst>
          <pc:docMk/>
          <pc:sldMk cId="0" sldId="513"/>
        </pc:sldMkLst>
      </pc:sldChg>
      <pc:sldChg chg="add">
        <pc:chgData name="Juan Guerrero" userId="1f3c2090-23d4-4586-97db-579ffc9c77e2" providerId="ADAL" clId="{D1D7EA1C-5B44-410A-AC0A-C865540C7733}" dt="2023-11-16T14:33:10.458" v="30"/>
        <pc:sldMkLst>
          <pc:docMk/>
          <pc:sldMk cId="0" sldId="514"/>
        </pc:sldMkLst>
      </pc:sldChg>
      <pc:sldChg chg="add">
        <pc:chgData name="Juan Guerrero" userId="1f3c2090-23d4-4586-97db-579ffc9c77e2" providerId="ADAL" clId="{D1D7EA1C-5B44-410A-AC0A-C865540C7733}" dt="2023-11-16T14:33:10.458" v="30"/>
        <pc:sldMkLst>
          <pc:docMk/>
          <pc:sldMk cId="0" sldId="515"/>
        </pc:sldMkLst>
      </pc:sldChg>
      <pc:sldChg chg="add">
        <pc:chgData name="Juan Guerrero" userId="1f3c2090-23d4-4586-97db-579ffc9c77e2" providerId="ADAL" clId="{D1D7EA1C-5B44-410A-AC0A-C865540C7733}" dt="2023-11-16T14:33:10.458" v="30"/>
        <pc:sldMkLst>
          <pc:docMk/>
          <pc:sldMk cId="0" sldId="516"/>
        </pc:sldMkLst>
      </pc:sldChg>
      <pc:sldChg chg="add">
        <pc:chgData name="Juan Guerrero" userId="1f3c2090-23d4-4586-97db-579ffc9c77e2" providerId="ADAL" clId="{D1D7EA1C-5B44-410A-AC0A-C865540C7733}" dt="2023-11-16T14:33:10.458" v="30"/>
        <pc:sldMkLst>
          <pc:docMk/>
          <pc:sldMk cId="0" sldId="517"/>
        </pc:sldMkLst>
      </pc:sldChg>
      <pc:sldChg chg="add">
        <pc:chgData name="Juan Guerrero" userId="1f3c2090-23d4-4586-97db-579ffc9c77e2" providerId="ADAL" clId="{D1D7EA1C-5B44-410A-AC0A-C865540C7733}" dt="2023-11-16T14:33:10.458" v="30"/>
        <pc:sldMkLst>
          <pc:docMk/>
          <pc:sldMk cId="0" sldId="518"/>
        </pc:sldMkLst>
      </pc:sldChg>
      <pc:sldChg chg="add">
        <pc:chgData name="Juan Guerrero" userId="1f3c2090-23d4-4586-97db-579ffc9c77e2" providerId="ADAL" clId="{D1D7EA1C-5B44-410A-AC0A-C865540C7733}" dt="2023-11-16T14:33:10.458" v="30"/>
        <pc:sldMkLst>
          <pc:docMk/>
          <pc:sldMk cId="0" sldId="519"/>
        </pc:sldMkLst>
      </pc:sldChg>
      <pc:sldChg chg="add">
        <pc:chgData name="Juan Guerrero" userId="1f3c2090-23d4-4586-97db-579ffc9c77e2" providerId="ADAL" clId="{D1D7EA1C-5B44-410A-AC0A-C865540C7733}" dt="2023-11-16T14:33:10.458" v="30"/>
        <pc:sldMkLst>
          <pc:docMk/>
          <pc:sldMk cId="0" sldId="520"/>
        </pc:sldMkLst>
      </pc:sldChg>
      <pc:sldChg chg="add">
        <pc:chgData name="Juan Guerrero" userId="1f3c2090-23d4-4586-97db-579ffc9c77e2" providerId="ADAL" clId="{D1D7EA1C-5B44-410A-AC0A-C865540C7733}" dt="2023-11-16T14:33:10.458" v="30"/>
        <pc:sldMkLst>
          <pc:docMk/>
          <pc:sldMk cId="0" sldId="521"/>
        </pc:sldMkLst>
      </pc:sldChg>
      <pc:sldChg chg="add">
        <pc:chgData name="Juan Guerrero" userId="1f3c2090-23d4-4586-97db-579ffc9c77e2" providerId="ADAL" clId="{D1D7EA1C-5B44-410A-AC0A-C865540C7733}" dt="2023-11-16T14:33:10.458" v="30"/>
        <pc:sldMkLst>
          <pc:docMk/>
          <pc:sldMk cId="0" sldId="522"/>
        </pc:sldMkLst>
      </pc:sldChg>
      <pc:sldChg chg="add">
        <pc:chgData name="Juan Guerrero" userId="1f3c2090-23d4-4586-97db-579ffc9c77e2" providerId="ADAL" clId="{D1D7EA1C-5B44-410A-AC0A-C865540C7733}" dt="2023-11-16T14:33:10.458" v="30"/>
        <pc:sldMkLst>
          <pc:docMk/>
          <pc:sldMk cId="0" sldId="523"/>
        </pc:sldMkLst>
      </pc:sldChg>
      <pc:sldChg chg="add">
        <pc:chgData name="Juan Guerrero" userId="1f3c2090-23d4-4586-97db-579ffc9c77e2" providerId="ADAL" clId="{D1D7EA1C-5B44-410A-AC0A-C865540C7733}" dt="2023-11-16T14:33:10.458" v="30"/>
        <pc:sldMkLst>
          <pc:docMk/>
          <pc:sldMk cId="0" sldId="524"/>
        </pc:sldMkLst>
      </pc:sldChg>
      <pc:sldChg chg="add">
        <pc:chgData name="Juan Guerrero" userId="1f3c2090-23d4-4586-97db-579ffc9c77e2" providerId="ADAL" clId="{D1D7EA1C-5B44-410A-AC0A-C865540C7733}" dt="2023-11-16T14:33:10.458" v="30"/>
        <pc:sldMkLst>
          <pc:docMk/>
          <pc:sldMk cId="0" sldId="525"/>
        </pc:sldMkLst>
      </pc:sldChg>
      <pc:sldChg chg="add">
        <pc:chgData name="Juan Guerrero" userId="1f3c2090-23d4-4586-97db-579ffc9c77e2" providerId="ADAL" clId="{D1D7EA1C-5B44-410A-AC0A-C865540C7733}" dt="2023-11-16T14:33:10.458" v="30"/>
        <pc:sldMkLst>
          <pc:docMk/>
          <pc:sldMk cId="0" sldId="526"/>
        </pc:sldMkLst>
      </pc:sldChg>
      <pc:sldChg chg="add">
        <pc:chgData name="Juan Guerrero" userId="1f3c2090-23d4-4586-97db-579ffc9c77e2" providerId="ADAL" clId="{D1D7EA1C-5B44-410A-AC0A-C865540C7733}" dt="2023-11-16T14:33:10.458" v="30"/>
        <pc:sldMkLst>
          <pc:docMk/>
          <pc:sldMk cId="0" sldId="527"/>
        </pc:sldMkLst>
      </pc:sldChg>
      <pc:sldChg chg="add">
        <pc:chgData name="Juan Guerrero" userId="1f3c2090-23d4-4586-97db-579ffc9c77e2" providerId="ADAL" clId="{D1D7EA1C-5B44-410A-AC0A-C865540C7733}" dt="2023-11-16T14:33:10.458" v="30"/>
        <pc:sldMkLst>
          <pc:docMk/>
          <pc:sldMk cId="0" sldId="528"/>
        </pc:sldMkLst>
      </pc:sldChg>
      <pc:sldChg chg="add">
        <pc:chgData name="Juan Guerrero" userId="1f3c2090-23d4-4586-97db-579ffc9c77e2" providerId="ADAL" clId="{D1D7EA1C-5B44-410A-AC0A-C865540C7733}" dt="2023-11-16T14:33:10.458" v="30"/>
        <pc:sldMkLst>
          <pc:docMk/>
          <pc:sldMk cId="0" sldId="529"/>
        </pc:sldMkLst>
      </pc:sldChg>
      <pc:sldChg chg="add">
        <pc:chgData name="Juan Guerrero" userId="1f3c2090-23d4-4586-97db-579ffc9c77e2" providerId="ADAL" clId="{D1D7EA1C-5B44-410A-AC0A-C865540C7733}" dt="2023-11-16T14:33:10.458" v="30"/>
        <pc:sldMkLst>
          <pc:docMk/>
          <pc:sldMk cId="0" sldId="530"/>
        </pc:sldMkLst>
      </pc:sldChg>
      <pc:sldChg chg="add">
        <pc:chgData name="Juan Guerrero" userId="1f3c2090-23d4-4586-97db-579ffc9c77e2" providerId="ADAL" clId="{D1D7EA1C-5B44-410A-AC0A-C865540C7733}" dt="2023-11-16T14:33:10.458" v="30"/>
        <pc:sldMkLst>
          <pc:docMk/>
          <pc:sldMk cId="0" sldId="531"/>
        </pc:sldMkLst>
      </pc:sldChg>
      <pc:sldChg chg="add">
        <pc:chgData name="Juan Guerrero" userId="1f3c2090-23d4-4586-97db-579ffc9c77e2" providerId="ADAL" clId="{D1D7EA1C-5B44-410A-AC0A-C865540C7733}" dt="2023-11-16T14:33:10.458" v="30"/>
        <pc:sldMkLst>
          <pc:docMk/>
          <pc:sldMk cId="0" sldId="532"/>
        </pc:sldMkLst>
      </pc:sldChg>
      <pc:sldChg chg="add">
        <pc:chgData name="Juan Guerrero" userId="1f3c2090-23d4-4586-97db-579ffc9c77e2" providerId="ADAL" clId="{D1D7EA1C-5B44-410A-AC0A-C865540C7733}" dt="2023-11-16T14:33:10.458" v="30"/>
        <pc:sldMkLst>
          <pc:docMk/>
          <pc:sldMk cId="0" sldId="533"/>
        </pc:sldMkLst>
      </pc:sldChg>
      <pc:sldChg chg="add">
        <pc:chgData name="Juan Guerrero" userId="1f3c2090-23d4-4586-97db-579ffc9c77e2" providerId="ADAL" clId="{D1D7EA1C-5B44-410A-AC0A-C865540C7733}" dt="2023-11-16T14:33:10.458" v="30"/>
        <pc:sldMkLst>
          <pc:docMk/>
          <pc:sldMk cId="0" sldId="534"/>
        </pc:sldMkLst>
      </pc:sldChg>
      <pc:sldChg chg="add">
        <pc:chgData name="Juan Guerrero" userId="1f3c2090-23d4-4586-97db-579ffc9c77e2" providerId="ADAL" clId="{D1D7EA1C-5B44-410A-AC0A-C865540C7733}" dt="2023-11-16T14:33:10.458" v="30"/>
        <pc:sldMkLst>
          <pc:docMk/>
          <pc:sldMk cId="0" sldId="535"/>
        </pc:sldMkLst>
      </pc:sldChg>
      <pc:sldChg chg="add">
        <pc:chgData name="Juan Guerrero" userId="1f3c2090-23d4-4586-97db-579ffc9c77e2" providerId="ADAL" clId="{D1D7EA1C-5B44-410A-AC0A-C865540C7733}" dt="2023-11-16T14:33:10.458" v="30"/>
        <pc:sldMkLst>
          <pc:docMk/>
          <pc:sldMk cId="0" sldId="536"/>
        </pc:sldMkLst>
      </pc:sldChg>
      <pc:sldChg chg="add">
        <pc:chgData name="Juan Guerrero" userId="1f3c2090-23d4-4586-97db-579ffc9c77e2" providerId="ADAL" clId="{D1D7EA1C-5B44-410A-AC0A-C865540C7733}" dt="2023-11-16T14:33:10.458" v="30"/>
        <pc:sldMkLst>
          <pc:docMk/>
          <pc:sldMk cId="0" sldId="537"/>
        </pc:sldMkLst>
      </pc:sldChg>
      <pc:sldChg chg="add">
        <pc:chgData name="Juan Guerrero" userId="1f3c2090-23d4-4586-97db-579ffc9c77e2" providerId="ADAL" clId="{D1D7EA1C-5B44-410A-AC0A-C865540C7733}" dt="2023-11-16T14:33:10.458" v="30"/>
        <pc:sldMkLst>
          <pc:docMk/>
          <pc:sldMk cId="0" sldId="538"/>
        </pc:sldMkLst>
      </pc:sldChg>
      <pc:sldChg chg="add">
        <pc:chgData name="Juan Guerrero" userId="1f3c2090-23d4-4586-97db-579ffc9c77e2" providerId="ADAL" clId="{D1D7EA1C-5B44-410A-AC0A-C865540C7733}" dt="2023-11-16T14:33:10.458" v="30"/>
        <pc:sldMkLst>
          <pc:docMk/>
          <pc:sldMk cId="0" sldId="539"/>
        </pc:sldMkLst>
      </pc:sldChg>
      <pc:sldChg chg="add">
        <pc:chgData name="Juan Guerrero" userId="1f3c2090-23d4-4586-97db-579ffc9c77e2" providerId="ADAL" clId="{D1D7EA1C-5B44-410A-AC0A-C865540C7733}" dt="2023-11-16T14:33:10.458" v="30"/>
        <pc:sldMkLst>
          <pc:docMk/>
          <pc:sldMk cId="0" sldId="540"/>
        </pc:sldMkLst>
      </pc:sldChg>
      <pc:sldChg chg="add">
        <pc:chgData name="Juan Guerrero" userId="1f3c2090-23d4-4586-97db-579ffc9c77e2" providerId="ADAL" clId="{D1D7EA1C-5B44-410A-AC0A-C865540C7733}" dt="2023-11-16T14:33:10.458" v="30"/>
        <pc:sldMkLst>
          <pc:docMk/>
          <pc:sldMk cId="0" sldId="541"/>
        </pc:sldMkLst>
      </pc:sldChg>
      <pc:sldChg chg="add">
        <pc:chgData name="Juan Guerrero" userId="1f3c2090-23d4-4586-97db-579ffc9c77e2" providerId="ADAL" clId="{D1D7EA1C-5B44-410A-AC0A-C865540C7733}" dt="2023-11-16T14:33:10.458" v="30"/>
        <pc:sldMkLst>
          <pc:docMk/>
          <pc:sldMk cId="0" sldId="542"/>
        </pc:sldMkLst>
      </pc:sldChg>
      <pc:sldChg chg="add">
        <pc:chgData name="Juan Guerrero" userId="1f3c2090-23d4-4586-97db-579ffc9c77e2" providerId="ADAL" clId="{D1D7EA1C-5B44-410A-AC0A-C865540C7733}" dt="2023-11-16T14:33:10.458" v="30"/>
        <pc:sldMkLst>
          <pc:docMk/>
          <pc:sldMk cId="0" sldId="543"/>
        </pc:sldMkLst>
      </pc:sldChg>
      <pc:sldChg chg="add">
        <pc:chgData name="Juan Guerrero" userId="1f3c2090-23d4-4586-97db-579ffc9c77e2" providerId="ADAL" clId="{D1D7EA1C-5B44-410A-AC0A-C865540C7733}" dt="2023-11-16T14:33:10.458" v="30"/>
        <pc:sldMkLst>
          <pc:docMk/>
          <pc:sldMk cId="0" sldId="544"/>
        </pc:sldMkLst>
      </pc:sldChg>
      <pc:sldChg chg="add">
        <pc:chgData name="Juan Guerrero" userId="1f3c2090-23d4-4586-97db-579ffc9c77e2" providerId="ADAL" clId="{D1D7EA1C-5B44-410A-AC0A-C865540C7733}" dt="2023-11-16T14:33:10.458" v="30"/>
        <pc:sldMkLst>
          <pc:docMk/>
          <pc:sldMk cId="0" sldId="545"/>
        </pc:sldMkLst>
      </pc:sldChg>
      <pc:sldChg chg="add">
        <pc:chgData name="Juan Guerrero" userId="1f3c2090-23d4-4586-97db-579ffc9c77e2" providerId="ADAL" clId="{D1D7EA1C-5B44-410A-AC0A-C865540C7733}" dt="2023-11-16T14:33:10.458" v="30"/>
        <pc:sldMkLst>
          <pc:docMk/>
          <pc:sldMk cId="0" sldId="546"/>
        </pc:sldMkLst>
      </pc:sldChg>
      <pc:sldChg chg="add">
        <pc:chgData name="Juan Guerrero" userId="1f3c2090-23d4-4586-97db-579ffc9c77e2" providerId="ADAL" clId="{D1D7EA1C-5B44-410A-AC0A-C865540C7733}" dt="2023-11-16T14:33:20.037" v="31"/>
        <pc:sldMkLst>
          <pc:docMk/>
          <pc:sldMk cId="0" sldId="547"/>
        </pc:sldMkLst>
      </pc:sldChg>
      <pc:sldChg chg="add">
        <pc:chgData name="Juan Guerrero" userId="1f3c2090-23d4-4586-97db-579ffc9c77e2" providerId="ADAL" clId="{D1D7EA1C-5B44-410A-AC0A-C865540C7733}" dt="2023-11-16T14:33:20.037" v="31"/>
        <pc:sldMkLst>
          <pc:docMk/>
          <pc:sldMk cId="0" sldId="548"/>
        </pc:sldMkLst>
      </pc:sldChg>
      <pc:sldChg chg="add">
        <pc:chgData name="Juan Guerrero" userId="1f3c2090-23d4-4586-97db-579ffc9c77e2" providerId="ADAL" clId="{D1D7EA1C-5B44-410A-AC0A-C865540C7733}" dt="2023-11-16T14:33:20.037" v="31"/>
        <pc:sldMkLst>
          <pc:docMk/>
          <pc:sldMk cId="0" sldId="549"/>
        </pc:sldMkLst>
      </pc:sldChg>
      <pc:sldChg chg="add">
        <pc:chgData name="Juan Guerrero" userId="1f3c2090-23d4-4586-97db-579ffc9c77e2" providerId="ADAL" clId="{D1D7EA1C-5B44-410A-AC0A-C865540C7733}" dt="2023-11-16T14:33:20.037" v="31"/>
        <pc:sldMkLst>
          <pc:docMk/>
          <pc:sldMk cId="0" sldId="550"/>
        </pc:sldMkLst>
      </pc:sldChg>
      <pc:sldChg chg="add">
        <pc:chgData name="Juan Guerrero" userId="1f3c2090-23d4-4586-97db-579ffc9c77e2" providerId="ADAL" clId="{D1D7EA1C-5B44-410A-AC0A-C865540C7733}" dt="2023-11-16T14:33:20.037" v="31"/>
        <pc:sldMkLst>
          <pc:docMk/>
          <pc:sldMk cId="2302154826" sldId="551"/>
        </pc:sldMkLst>
      </pc:sldChg>
      <pc:sldChg chg="add">
        <pc:chgData name="Juan Guerrero" userId="1f3c2090-23d4-4586-97db-579ffc9c77e2" providerId="ADAL" clId="{D1D7EA1C-5B44-410A-AC0A-C865540C7733}" dt="2023-11-16T14:33:20.037" v="31"/>
        <pc:sldMkLst>
          <pc:docMk/>
          <pc:sldMk cId="457359687" sldId="552"/>
        </pc:sldMkLst>
      </pc:sldChg>
      <pc:sldChg chg="add">
        <pc:chgData name="Juan Guerrero" userId="1f3c2090-23d4-4586-97db-579ffc9c77e2" providerId="ADAL" clId="{D1D7EA1C-5B44-410A-AC0A-C865540C7733}" dt="2023-11-16T14:33:20.037" v="31"/>
        <pc:sldMkLst>
          <pc:docMk/>
          <pc:sldMk cId="0" sldId="553"/>
        </pc:sldMkLst>
      </pc:sldChg>
      <pc:sldChg chg="add">
        <pc:chgData name="Juan Guerrero" userId="1f3c2090-23d4-4586-97db-579ffc9c77e2" providerId="ADAL" clId="{D1D7EA1C-5B44-410A-AC0A-C865540C7733}" dt="2023-11-16T14:33:20.037" v="31"/>
        <pc:sldMkLst>
          <pc:docMk/>
          <pc:sldMk cId="0" sldId="554"/>
        </pc:sldMkLst>
      </pc:sldChg>
      <pc:sldChg chg="add">
        <pc:chgData name="Juan Guerrero" userId="1f3c2090-23d4-4586-97db-579ffc9c77e2" providerId="ADAL" clId="{D1D7EA1C-5B44-410A-AC0A-C865540C7733}" dt="2023-11-16T14:33:20.037" v="31"/>
        <pc:sldMkLst>
          <pc:docMk/>
          <pc:sldMk cId="0" sldId="555"/>
        </pc:sldMkLst>
      </pc:sldChg>
      <pc:sldChg chg="add">
        <pc:chgData name="Juan Guerrero" userId="1f3c2090-23d4-4586-97db-579ffc9c77e2" providerId="ADAL" clId="{D1D7EA1C-5B44-410A-AC0A-C865540C7733}" dt="2023-11-16T14:33:20.037" v="31"/>
        <pc:sldMkLst>
          <pc:docMk/>
          <pc:sldMk cId="0" sldId="556"/>
        </pc:sldMkLst>
      </pc:sldChg>
      <pc:sldChg chg="add">
        <pc:chgData name="Juan Guerrero" userId="1f3c2090-23d4-4586-97db-579ffc9c77e2" providerId="ADAL" clId="{D1D7EA1C-5B44-410A-AC0A-C865540C7733}" dt="2023-11-16T14:33:20.037" v="31"/>
        <pc:sldMkLst>
          <pc:docMk/>
          <pc:sldMk cId="0" sldId="557"/>
        </pc:sldMkLst>
      </pc:sldChg>
      <pc:sldChg chg="add">
        <pc:chgData name="Juan Guerrero" userId="1f3c2090-23d4-4586-97db-579ffc9c77e2" providerId="ADAL" clId="{D1D7EA1C-5B44-410A-AC0A-C865540C7733}" dt="2023-11-16T14:33:20.037" v="31"/>
        <pc:sldMkLst>
          <pc:docMk/>
          <pc:sldMk cId="0" sldId="558"/>
        </pc:sldMkLst>
      </pc:sldChg>
      <pc:sldChg chg="add">
        <pc:chgData name="Juan Guerrero" userId="1f3c2090-23d4-4586-97db-579ffc9c77e2" providerId="ADAL" clId="{D1D7EA1C-5B44-410A-AC0A-C865540C7733}" dt="2023-11-16T14:33:20.037" v="31"/>
        <pc:sldMkLst>
          <pc:docMk/>
          <pc:sldMk cId="0" sldId="559"/>
        </pc:sldMkLst>
      </pc:sldChg>
      <pc:sldChg chg="add">
        <pc:chgData name="Juan Guerrero" userId="1f3c2090-23d4-4586-97db-579ffc9c77e2" providerId="ADAL" clId="{D1D7EA1C-5B44-410A-AC0A-C865540C7733}" dt="2023-11-16T14:33:20.037" v="31"/>
        <pc:sldMkLst>
          <pc:docMk/>
          <pc:sldMk cId="0" sldId="560"/>
        </pc:sldMkLst>
      </pc:sldChg>
      <pc:sldChg chg="add">
        <pc:chgData name="Juan Guerrero" userId="1f3c2090-23d4-4586-97db-579ffc9c77e2" providerId="ADAL" clId="{D1D7EA1C-5B44-410A-AC0A-C865540C7733}" dt="2023-11-16T14:33:20.037" v="31"/>
        <pc:sldMkLst>
          <pc:docMk/>
          <pc:sldMk cId="0" sldId="561"/>
        </pc:sldMkLst>
      </pc:sldChg>
      <pc:sldChg chg="add">
        <pc:chgData name="Juan Guerrero" userId="1f3c2090-23d4-4586-97db-579ffc9c77e2" providerId="ADAL" clId="{D1D7EA1C-5B44-410A-AC0A-C865540C7733}" dt="2023-11-16T14:33:20.037" v="31"/>
        <pc:sldMkLst>
          <pc:docMk/>
          <pc:sldMk cId="0" sldId="562"/>
        </pc:sldMkLst>
      </pc:sldChg>
      <pc:sldChg chg="add">
        <pc:chgData name="Juan Guerrero" userId="1f3c2090-23d4-4586-97db-579ffc9c77e2" providerId="ADAL" clId="{D1D7EA1C-5B44-410A-AC0A-C865540C7733}" dt="2023-11-16T14:33:20.037" v="31"/>
        <pc:sldMkLst>
          <pc:docMk/>
          <pc:sldMk cId="0" sldId="563"/>
        </pc:sldMkLst>
      </pc:sldChg>
      <pc:sldChg chg="add">
        <pc:chgData name="Juan Guerrero" userId="1f3c2090-23d4-4586-97db-579ffc9c77e2" providerId="ADAL" clId="{D1D7EA1C-5B44-410A-AC0A-C865540C7733}" dt="2023-11-16T14:33:20.037" v="31"/>
        <pc:sldMkLst>
          <pc:docMk/>
          <pc:sldMk cId="0" sldId="564"/>
        </pc:sldMkLst>
      </pc:sldChg>
      <pc:sldChg chg="add">
        <pc:chgData name="Juan Guerrero" userId="1f3c2090-23d4-4586-97db-579ffc9c77e2" providerId="ADAL" clId="{D1D7EA1C-5B44-410A-AC0A-C865540C7733}" dt="2023-11-16T14:33:20.037" v="31"/>
        <pc:sldMkLst>
          <pc:docMk/>
          <pc:sldMk cId="0" sldId="565"/>
        </pc:sldMkLst>
      </pc:sldChg>
      <pc:sldChg chg="add">
        <pc:chgData name="Juan Guerrero" userId="1f3c2090-23d4-4586-97db-579ffc9c77e2" providerId="ADAL" clId="{D1D7EA1C-5B44-410A-AC0A-C865540C7733}" dt="2023-11-16T14:33:20.037" v="31"/>
        <pc:sldMkLst>
          <pc:docMk/>
          <pc:sldMk cId="0" sldId="566"/>
        </pc:sldMkLst>
      </pc:sldChg>
      <pc:sldChg chg="add">
        <pc:chgData name="Juan Guerrero" userId="1f3c2090-23d4-4586-97db-579ffc9c77e2" providerId="ADAL" clId="{D1D7EA1C-5B44-410A-AC0A-C865540C7733}" dt="2023-11-16T14:33:20.037" v="31"/>
        <pc:sldMkLst>
          <pc:docMk/>
          <pc:sldMk cId="0" sldId="567"/>
        </pc:sldMkLst>
      </pc:sldChg>
      <pc:sldChg chg="add">
        <pc:chgData name="Juan Guerrero" userId="1f3c2090-23d4-4586-97db-579ffc9c77e2" providerId="ADAL" clId="{D1D7EA1C-5B44-410A-AC0A-C865540C7733}" dt="2023-11-16T14:33:20.037" v="31"/>
        <pc:sldMkLst>
          <pc:docMk/>
          <pc:sldMk cId="0" sldId="568"/>
        </pc:sldMkLst>
      </pc:sldChg>
      <pc:sldChg chg="add">
        <pc:chgData name="Juan Guerrero" userId="1f3c2090-23d4-4586-97db-579ffc9c77e2" providerId="ADAL" clId="{D1D7EA1C-5B44-410A-AC0A-C865540C7733}" dt="2023-11-16T14:33:20.037" v="31"/>
        <pc:sldMkLst>
          <pc:docMk/>
          <pc:sldMk cId="0" sldId="569"/>
        </pc:sldMkLst>
      </pc:sldChg>
      <pc:sldChg chg="add">
        <pc:chgData name="Juan Guerrero" userId="1f3c2090-23d4-4586-97db-579ffc9c77e2" providerId="ADAL" clId="{D1D7EA1C-5B44-410A-AC0A-C865540C7733}" dt="2023-11-16T14:33:20.037" v="31"/>
        <pc:sldMkLst>
          <pc:docMk/>
          <pc:sldMk cId="0" sldId="570"/>
        </pc:sldMkLst>
      </pc:sldChg>
      <pc:sldChg chg="add">
        <pc:chgData name="Juan Guerrero" userId="1f3c2090-23d4-4586-97db-579ffc9c77e2" providerId="ADAL" clId="{D1D7EA1C-5B44-410A-AC0A-C865540C7733}" dt="2023-11-16T14:33:20.037" v="31"/>
        <pc:sldMkLst>
          <pc:docMk/>
          <pc:sldMk cId="0" sldId="571"/>
        </pc:sldMkLst>
      </pc:sldChg>
      <pc:sldChg chg="add">
        <pc:chgData name="Juan Guerrero" userId="1f3c2090-23d4-4586-97db-579ffc9c77e2" providerId="ADAL" clId="{D1D7EA1C-5B44-410A-AC0A-C865540C7733}" dt="2023-11-16T14:33:20.037" v="31"/>
        <pc:sldMkLst>
          <pc:docMk/>
          <pc:sldMk cId="0" sldId="572"/>
        </pc:sldMkLst>
      </pc:sldChg>
      <pc:sldChg chg="add">
        <pc:chgData name="Juan Guerrero" userId="1f3c2090-23d4-4586-97db-579ffc9c77e2" providerId="ADAL" clId="{D1D7EA1C-5B44-410A-AC0A-C865540C7733}" dt="2023-11-16T14:33:20.037" v="31"/>
        <pc:sldMkLst>
          <pc:docMk/>
          <pc:sldMk cId="0" sldId="573"/>
        </pc:sldMkLst>
      </pc:sldChg>
      <pc:sldChg chg="add">
        <pc:chgData name="Juan Guerrero" userId="1f3c2090-23d4-4586-97db-579ffc9c77e2" providerId="ADAL" clId="{D1D7EA1C-5B44-410A-AC0A-C865540C7733}" dt="2023-11-16T14:33:20.037" v="31"/>
        <pc:sldMkLst>
          <pc:docMk/>
          <pc:sldMk cId="0" sldId="574"/>
        </pc:sldMkLst>
      </pc:sldChg>
      <pc:sldChg chg="add">
        <pc:chgData name="Juan Guerrero" userId="1f3c2090-23d4-4586-97db-579ffc9c77e2" providerId="ADAL" clId="{D1D7EA1C-5B44-410A-AC0A-C865540C7733}" dt="2023-11-16T14:33:20.037" v="31"/>
        <pc:sldMkLst>
          <pc:docMk/>
          <pc:sldMk cId="0" sldId="575"/>
        </pc:sldMkLst>
      </pc:sldChg>
      <pc:sldChg chg="add">
        <pc:chgData name="Juan Guerrero" userId="1f3c2090-23d4-4586-97db-579ffc9c77e2" providerId="ADAL" clId="{D1D7EA1C-5B44-410A-AC0A-C865540C7733}" dt="2023-11-16T14:33:20.037" v="31"/>
        <pc:sldMkLst>
          <pc:docMk/>
          <pc:sldMk cId="0" sldId="576"/>
        </pc:sldMkLst>
      </pc:sldChg>
      <pc:sldChg chg="add">
        <pc:chgData name="Juan Guerrero" userId="1f3c2090-23d4-4586-97db-579ffc9c77e2" providerId="ADAL" clId="{D1D7EA1C-5B44-410A-AC0A-C865540C7733}" dt="2023-11-16T14:33:20.037" v="31"/>
        <pc:sldMkLst>
          <pc:docMk/>
          <pc:sldMk cId="0" sldId="577"/>
        </pc:sldMkLst>
      </pc:sldChg>
      <pc:sldChg chg="add">
        <pc:chgData name="Juan Guerrero" userId="1f3c2090-23d4-4586-97db-579ffc9c77e2" providerId="ADAL" clId="{D1D7EA1C-5B44-410A-AC0A-C865540C7733}" dt="2023-11-16T14:33:20.037" v="31"/>
        <pc:sldMkLst>
          <pc:docMk/>
          <pc:sldMk cId="0" sldId="578"/>
        </pc:sldMkLst>
      </pc:sldChg>
      <pc:sldChg chg="add">
        <pc:chgData name="Juan Guerrero" userId="1f3c2090-23d4-4586-97db-579ffc9c77e2" providerId="ADAL" clId="{D1D7EA1C-5B44-410A-AC0A-C865540C7733}" dt="2023-11-16T14:33:20.037" v="31"/>
        <pc:sldMkLst>
          <pc:docMk/>
          <pc:sldMk cId="0" sldId="579"/>
        </pc:sldMkLst>
      </pc:sldChg>
      <pc:sldChg chg="add">
        <pc:chgData name="Juan Guerrero" userId="1f3c2090-23d4-4586-97db-579ffc9c77e2" providerId="ADAL" clId="{D1D7EA1C-5B44-410A-AC0A-C865540C7733}" dt="2023-11-16T14:33:20.037" v="31"/>
        <pc:sldMkLst>
          <pc:docMk/>
          <pc:sldMk cId="0" sldId="580"/>
        </pc:sldMkLst>
      </pc:sldChg>
      <pc:sldChg chg="add">
        <pc:chgData name="Juan Guerrero" userId="1f3c2090-23d4-4586-97db-579ffc9c77e2" providerId="ADAL" clId="{D1D7EA1C-5B44-410A-AC0A-C865540C7733}" dt="2023-11-16T14:33:20.037" v="31"/>
        <pc:sldMkLst>
          <pc:docMk/>
          <pc:sldMk cId="0" sldId="581"/>
        </pc:sldMkLst>
      </pc:sldChg>
      <pc:sldChg chg="add">
        <pc:chgData name="Juan Guerrero" userId="1f3c2090-23d4-4586-97db-579ffc9c77e2" providerId="ADAL" clId="{D1D7EA1C-5B44-410A-AC0A-C865540C7733}" dt="2023-11-16T14:33:20.037" v="31"/>
        <pc:sldMkLst>
          <pc:docMk/>
          <pc:sldMk cId="0" sldId="582"/>
        </pc:sldMkLst>
      </pc:sldChg>
      <pc:sldChg chg="add">
        <pc:chgData name="Juan Guerrero" userId="1f3c2090-23d4-4586-97db-579ffc9c77e2" providerId="ADAL" clId="{D1D7EA1C-5B44-410A-AC0A-C865540C7733}" dt="2023-11-16T14:33:20.037" v="31"/>
        <pc:sldMkLst>
          <pc:docMk/>
          <pc:sldMk cId="0" sldId="583"/>
        </pc:sldMkLst>
      </pc:sldChg>
      <pc:sldChg chg="add">
        <pc:chgData name="Juan Guerrero" userId="1f3c2090-23d4-4586-97db-579ffc9c77e2" providerId="ADAL" clId="{D1D7EA1C-5B44-410A-AC0A-C865540C7733}" dt="2023-11-16T14:33:20.037" v="31"/>
        <pc:sldMkLst>
          <pc:docMk/>
          <pc:sldMk cId="0" sldId="584"/>
        </pc:sldMkLst>
      </pc:sldChg>
      <pc:sldChg chg="add">
        <pc:chgData name="Juan Guerrero" userId="1f3c2090-23d4-4586-97db-579ffc9c77e2" providerId="ADAL" clId="{D1D7EA1C-5B44-410A-AC0A-C865540C7733}" dt="2023-11-16T14:33:20.037" v="31"/>
        <pc:sldMkLst>
          <pc:docMk/>
          <pc:sldMk cId="0" sldId="585"/>
        </pc:sldMkLst>
      </pc:sldChg>
      <pc:sldChg chg="add">
        <pc:chgData name="Juan Guerrero" userId="1f3c2090-23d4-4586-97db-579ffc9c77e2" providerId="ADAL" clId="{D1D7EA1C-5B44-410A-AC0A-C865540C7733}" dt="2023-11-16T14:33:20.037" v="31"/>
        <pc:sldMkLst>
          <pc:docMk/>
          <pc:sldMk cId="0" sldId="586"/>
        </pc:sldMkLst>
      </pc:sldChg>
      <pc:sldChg chg="add">
        <pc:chgData name="Juan Guerrero" userId="1f3c2090-23d4-4586-97db-579ffc9c77e2" providerId="ADAL" clId="{D1D7EA1C-5B44-410A-AC0A-C865540C7733}" dt="2023-11-16T14:33:20.037" v="31"/>
        <pc:sldMkLst>
          <pc:docMk/>
          <pc:sldMk cId="0" sldId="587"/>
        </pc:sldMkLst>
      </pc:sldChg>
      <pc:sldChg chg="add">
        <pc:chgData name="Juan Guerrero" userId="1f3c2090-23d4-4586-97db-579ffc9c77e2" providerId="ADAL" clId="{D1D7EA1C-5B44-410A-AC0A-C865540C7733}" dt="2023-11-16T14:33:20.037" v="31"/>
        <pc:sldMkLst>
          <pc:docMk/>
          <pc:sldMk cId="0" sldId="588"/>
        </pc:sldMkLst>
      </pc:sldChg>
      <pc:sldChg chg="add">
        <pc:chgData name="Juan Guerrero" userId="1f3c2090-23d4-4586-97db-579ffc9c77e2" providerId="ADAL" clId="{D1D7EA1C-5B44-410A-AC0A-C865540C7733}" dt="2023-11-16T14:33:20.037" v="31"/>
        <pc:sldMkLst>
          <pc:docMk/>
          <pc:sldMk cId="0" sldId="589"/>
        </pc:sldMkLst>
      </pc:sldChg>
      <pc:sldChg chg="add">
        <pc:chgData name="Juan Guerrero" userId="1f3c2090-23d4-4586-97db-579ffc9c77e2" providerId="ADAL" clId="{D1D7EA1C-5B44-410A-AC0A-C865540C7733}" dt="2023-11-16T14:33:20.037" v="31"/>
        <pc:sldMkLst>
          <pc:docMk/>
          <pc:sldMk cId="0" sldId="590"/>
        </pc:sldMkLst>
      </pc:sldChg>
      <pc:sldChg chg="add">
        <pc:chgData name="Juan Guerrero" userId="1f3c2090-23d4-4586-97db-579ffc9c77e2" providerId="ADAL" clId="{D1D7EA1C-5B44-410A-AC0A-C865540C7733}" dt="2023-11-16T14:33:20.037" v="31"/>
        <pc:sldMkLst>
          <pc:docMk/>
          <pc:sldMk cId="0" sldId="591"/>
        </pc:sldMkLst>
      </pc:sldChg>
      <pc:sldChg chg="add">
        <pc:chgData name="Juan Guerrero" userId="1f3c2090-23d4-4586-97db-579ffc9c77e2" providerId="ADAL" clId="{D1D7EA1C-5B44-410A-AC0A-C865540C7733}" dt="2023-11-16T14:33:20.037" v="31"/>
        <pc:sldMkLst>
          <pc:docMk/>
          <pc:sldMk cId="0" sldId="592"/>
        </pc:sldMkLst>
      </pc:sldChg>
      <pc:sldChg chg="add">
        <pc:chgData name="Juan Guerrero" userId="1f3c2090-23d4-4586-97db-579ffc9c77e2" providerId="ADAL" clId="{D1D7EA1C-5B44-410A-AC0A-C865540C7733}" dt="2023-11-16T14:33:20.037" v="31"/>
        <pc:sldMkLst>
          <pc:docMk/>
          <pc:sldMk cId="0" sldId="593"/>
        </pc:sldMkLst>
      </pc:sldChg>
      <pc:sldChg chg="add">
        <pc:chgData name="Juan Guerrero" userId="1f3c2090-23d4-4586-97db-579ffc9c77e2" providerId="ADAL" clId="{D1D7EA1C-5B44-410A-AC0A-C865540C7733}" dt="2023-11-16T14:33:20.037" v="31"/>
        <pc:sldMkLst>
          <pc:docMk/>
          <pc:sldMk cId="0" sldId="594"/>
        </pc:sldMkLst>
      </pc:sldChg>
      <pc:sldChg chg="add">
        <pc:chgData name="Juan Guerrero" userId="1f3c2090-23d4-4586-97db-579ffc9c77e2" providerId="ADAL" clId="{D1D7EA1C-5B44-410A-AC0A-C865540C7733}" dt="2023-11-16T14:33:20.037" v="31"/>
        <pc:sldMkLst>
          <pc:docMk/>
          <pc:sldMk cId="0" sldId="595"/>
        </pc:sldMkLst>
      </pc:sldChg>
      <pc:sldChg chg="add">
        <pc:chgData name="Juan Guerrero" userId="1f3c2090-23d4-4586-97db-579ffc9c77e2" providerId="ADAL" clId="{D1D7EA1C-5B44-410A-AC0A-C865540C7733}" dt="2023-11-16T14:33:20.037" v="31"/>
        <pc:sldMkLst>
          <pc:docMk/>
          <pc:sldMk cId="0" sldId="596"/>
        </pc:sldMkLst>
      </pc:sldChg>
      <pc:sldChg chg="add">
        <pc:chgData name="Juan Guerrero" userId="1f3c2090-23d4-4586-97db-579ffc9c77e2" providerId="ADAL" clId="{D1D7EA1C-5B44-410A-AC0A-C865540C7733}" dt="2023-11-16T14:33:20.037" v="31"/>
        <pc:sldMkLst>
          <pc:docMk/>
          <pc:sldMk cId="0" sldId="597"/>
        </pc:sldMkLst>
      </pc:sldChg>
      <pc:sldChg chg="add">
        <pc:chgData name="Juan Guerrero" userId="1f3c2090-23d4-4586-97db-579ffc9c77e2" providerId="ADAL" clId="{D1D7EA1C-5B44-410A-AC0A-C865540C7733}" dt="2023-11-16T14:33:20.037" v="31"/>
        <pc:sldMkLst>
          <pc:docMk/>
          <pc:sldMk cId="0" sldId="598"/>
        </pc:sldMkLst>
      </pc:sldChg>
      <pc:sldChg chg="add">
        <pc:chgData name="Juan Guerrero" userId="1f3c2090-23d4-4586-97db-579ffc9c77e2" providerId="ADAL" clId="{D1D7EA1C-5B44-410A-AC0A-C865540C7733}" dt="2023-11-16T14:33:20.037" v="31"/>
        <pc:sldMkLst>
          <pc:docMk/>
          <pc:sldMk cId="0" sldId="599"/>
        </pc:sldMkLst>
      </pc:sldChg>
      <pc:sldChg chg="add">
        <pc:chgData name="Juan Guerrero" userId="1f3c2090-23d4-4586-97db-579ffc9c77e2" providerId="ADAL" clId="{D1D7EA1C-5B44-410A-AC0A-C865540C7733}" dt="2023-11-16T14:33:20.037" v="31"/>
        <pc:sldMkLst>
          <pc:docMk/>
          <pc:sldMk cId="0" sldId="600"/>
        </pc:sldMkLst>
      </pc:sldChg>
      <pc:sldChg chg="add">
        <pc:chgData name="Juan Guerrero" userId="1f3c2090-23d4-4586-97db-579ffc9c77e2" providerId="ADAL" clId="{D1D7EA1C-5B44-410A-AC0A-C865540C7733}" dt="2023-11-16T14:33:20.037" v="31"/>
        <pc:sldMkLst>
          <pc:docMk/>
          <pc:sldMk cId="0" sldId="601"/>
        </pc:sldMkLst>
      </pc:sldChg>
      <pc:sldChg chg="add">
        <pc:chgData name="Juan Guerrero" userId="1f3c2090-23d4-4586-97db-579ffc9c77e2" providerId="ADAL" clId="{D1D7EA1C-5B44-410A-AC0A-C865540C7733}" dt="2023-11-16T14:33:20.037" v="31"/>
        <pc:sldMkLst>
          <pc:docMk/>
          <pc:sldMk cId="0" sldId="602"/>
        </pc:sldMkLst>
      </pc:sldChg>
      <pc:sldChg chg="add">
        <pc:chgData name="Juan Guerrero" userId="1f3c2090-23d4-4586-97db-579ffc9c77e2" providerId="ADAL" clId="{D1D7EA1C-5B44-410A-AC0A-C865540C7733}" dt="2023-11-16T14:33:20.037" v="31"/>
        <pc:sldMkLst>
          <pc:docMk/>
          <pc:sldMk cId="0" sldId="603"/>
        </pc:sldMkLst>
      </pc:sldChg>
      <pc:sldChg chg="add">
        <pc:chgData name="Juan Guerrero" userId="1f3c2090-23d4-4586-97db-579ffc9c77e2" providerId="ADAL" clId="{D1D7EA1C-5B44-410A-AC0A-C865540C7733}" dt="2023-11-16T14:33:20.037" v="31"/>
        <pc:sldMkLst>
          <pc:docMk/>
          <pc:sldMk cId="0" sldId="60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58056-CFF2-5E0A-1C77-0A6CC4CBC2F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B945ED-24A2-7C5C-361D-6CDE314774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3413614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sldLayoutIdLst>
    <p:sldLayoutId id="2147483682" r:id="rId1"/>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175.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image" Target="../media/image183.jpeg"/><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2" Type="http://schemas.openxmlformats.org/officeDocument/2006/relationships/image" Target="../media/image200.jpeg"/><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0.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2" Type="http://schemas.openxmlformats.org/officeDocument/2006/relationships/image" Target="../media/image214.jpeg"/><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2" Type="http://schemas.openxmlformats.org/officeDocument/2006/relationships/image" Target="../media/image215.jpeg"/><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2" Type="http://schemas.openxmlformats.org/officeDocument/2006/relationships/image" Target="../media/image216.jpeg"/><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2" Type="http://schemas.openxmlformats.org/officeDocument/2006/relationships/image" Target="../media/image217.jpeg"/><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Cryptographic Solutions</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3</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IoT Device Limitations</a:t>
            </a:r>
          </a:p>
        </p:txBody>
      </p:sp>
      <p:sp>
        <p:nvSpPr>
          <p:cNvPr id="2" name="Content"/>
          <p:cNvSpPr>
            <a:spLocks noGrp="1"/>
          </p:cNvSpPr>
          <p:nvPr>
            <p:ph idx="1" hasCustomPrompt="1"/>
          </p:nvPr>
        </p:nvSpPr>
        <p:spPr/>
        <p:txBody>
          <a:bodyPr/>
          <a:lstStyle/>
          <a:p>
            <a:r>
              <a:rPr lang="en-US"/>
              <a:t>Small amount of RAM
Low CPU power
Use low power or batteries
Algorithms must be efficient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Homomorphic Encryption</a:t>
            </a:r>
          </a:p>
        </p:txBody>
      </p:sp>
      <p:sp>
        <p:nvSpPr>
          <p:cNvPr id="2" name="Content"/>
          <p:cNvSpPr>
            <a:spLocks noGrp="1"/>
          </p:cNvSpPr>
          <p:nvPr>
            <p:ph idx="1" hasCustomPrompt="1"/>
          </p:nvPr>
        </p:nvSpPr>
        <p:spPr/>
        <p:txBody>
          <a:bodyPr/>
          <a:lstStyle/>
          <a:p>
            <a:r>
              <a:rPr lang="en-US"/>
              <a:t>Decrypts ciphertext
Uses public and private keys
Partially homomorphic
Somewhat homomorphic
Fully homomorphic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Stream cipher
Block cipher
Lightweight cryptography
Homomorphic encryption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Blockchain</a:t>
            </a:r>
          </a:p>
        </p:txBody>
      </p:sp>
      <p:sp>
        <p:nvSpPr>
          <p:cNvPr id="2" name="Content"/>
          <p:cNvSpPr>
            <a:spLocks noGrp="1"/>
          </p:cNvSpPr>
          <p:nvPr>
            <p:ph idx="1" hasCustomPrompt="1"/>
          </p:nvPr>
        </p:nvSpPr>
        <p:spPr/>
        <p:txBody>
          <a:bodyPr/>
          <a:lstStyle/>
          <a:p>
            <a:r>
              <a:rPr lang="en-US"/>
              <a:t>Developed in 2008
Used with Bitcoin
Decentralized ledger
Records and verifies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Cryptography</a:t>
            </a:r>
          </a:p>
        </p:txBody>
      </p:sp>
      <p:sp>
        <p:nvSpPr>
          <p:cNvPr id="2" name="Content"/>
          <p:cNvSpPr>
            <a:spLocks noGrp="1"/>
          </p:cNvSpPr>
          <p:nvPr>
            <p:ph idx="1" hasCustomPrompt="1"/>
          </p:nvPr>
        </p:nvSpPr>
        <p:spPr/>
        <p:txBody>
          <a:bodyPr/>
          <a:lstStyle/>
          <a:p>
            <a:r>
              <a:rPr lang="en-US"/>
              <a:t>Overview
Concepts
Methods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Blockchain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lockchai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Cryptography Overview</a:t>
            </a:r>
          </a:p>
        </p:txBody>
      </p:sp>
      <p:sp>
        <p:nvSpPr>
          <p:cNvPr id="2" name="Content"/>
          <p:cNvSpPr>
            <a:spLocks noGrp="1"/>
          </p:cNvSpPr>
          <p:nvPr>
            <p:ph idx="1" hasCustomPrompt="1"/>
          </p:nvPr>
        </p:nvSpPr>
        <p:spPr/>
        <p:txBody>
          <a:bodyPr/>
          <a:lstStyle/>
          <a:p>
            <a:r>
              <a:rPr lang="en-US"/>
              <a:t>Uses secret codes to:</a:t>
            </a:r>
          </a:p>
          <a:p>
            <a:pPr lvl="1"/>
            <a:r>
              <a:rPr lang="en-US"/>
              <a:t>Hide messages
Reveal hidden messages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Blockchain explained
How it works
Blockchain uses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Cryptographic Attacks</a:t>
            </a:r>
          </a:p>
        </p:txBody>
      </p:sp>
      <p:sp>
        <p:nvSpPr>
          <p:cNvPr id="2" name="Content"/>
          <p:cNvSpPr>
            <a:spLocks noGrp="1"/>
          </p:cNvSpPr>
          <p:nvPr>
            <p:ph idx="1" hasCustomPrompt="1"/>
          </p:nvPr>
        </p:nvSpPr>
        <p:spPr/>
        <p:txBody>
          <a:bodyPr/>
          <a:lstStyle/>
          <a:p>
            <a:r>
              <a:rPr lang="en-US"/>
              <a:t>Common attacks
Future of cryptography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Common Attacks</a:t>
            </a:r>
          </a:p>
        </p:txBody>
      </p:sp>
      <p:sp>
        <p:nvSpPr>
          <p:cNvPr id="2" name="Content"/>
          <p:cNvSpPr>
            <a:spLocks noGrp="1"/>
          </p:cNvSpPr>
          <p:nvPr>
            <p:ph idx="1" hasCustomPrompt="1"/>
          </p:nvPr>
        </p:nvSpPr>
        <p:spPr/>
        <p:txBody>
          <a:bodyPr/>
          <a:lstStyle/>
          <a:p>
            <a:r>
              <a:rPr lang="en-US"/>
              <a:t>Dictionary
Collision
Birthday
Downgrade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Encryption</a:t>
            </a:r>
          </a:p>
        </p:txBody>
      </p:sp>
      <p:sp>
        <p:nvSpPr>
          <p:cNvPr id="2" name="Content"/>
          <p:cNvSpPr>
            <a:spLocks noGrp="1"/>
          </p:cNvSpPr>
          <p:nvPr>
            <p:ph idx="1" hasCustomPrompt="1"/>
          </p:nvPr>
        </p:nvSpPr>
        <p:spPr/>
        <p:txBody>
          <a:bodyPr/>
          <a:lstStyle/>
          <a:p>
            <a:r>
              <a:rPr lang="en-US"/>
              <a:t>Converts text to ciphertext
Uses ciphers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02918" y="1280160"/>
            <a:ext cx="9055100" cy="5013880"/>
          </a:xfrm>
          <a:prstGeom prst="rect">
            <a:avLst/>
          </a:prstGeom>
          <a:ln>
            <a:solidFill>
              <a:schemeClr val="tx2">
                <a:lumMod val="60000"/>
                <a:lumOff val="40000"/>
              </a:schemeClr>
            </a:solidFill>
          </a:ln>
        </p:spPr>
      </p:pic>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Cryptographic Attacks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ic Attac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Cryptographic attack types
Future of cryptography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3.1.11 Hide Files with OpenStego</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What is the difference between symmetric and asymmetric encryption?
Which part of a simple cryptographic system must be kept secret—the cipher, the ciphertext, or the key?
Which algorithms can be used to generate a hash?
What is the process of digitally signing a message?
What is a legitimate use for steganography?
What are uses of blockchain in addition to cryptocurrency?
What are the properties of a public/private key pair?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971110" cy="4120888"/>
          </a:xfrm>
        </p:spPr>
        <p:txBody>
          <a:bodyPr/>
          <a:lstStyle/>
          <a:p>
            <a:r>
              <a:rPr lang="en-US" sz="4000" dirty="0"/>
              <a:t>Cryptography Implementations</a:t>
            </a:r>
          </a:p>
        </p:txBody>
      </p:sp>
      <p:sp>
        <p:nvSpPr>
          <p:cNvPr id="3" name="Index"/>
          <p:cNvSpPr>
            <a:spLocks noGrp="1"/>
          </p:cNvSpPr>
          <p:nvPr>
            <p:ph type="body" sz="quarter" idx="10" hasCustomPrompt="1"/>
          </p:nvPr>
        </p:nvSpPr>
        <p:spPr/>
        <p:txBody>
          <a:bodyPr/>
          <a:lstStyle/>
          <a:p>
            <a:r>
              <a:rPr lang="en-US"/>
              <a:t>3.2</a:t>
            </a:r>
          </a:p>
        </p:txBody>
      </p:sp>
      <p:sp>
        <p:nvSpPr>
          <p:cNvPr id="4" name="Module"/>
          <p:cNvSpPr>
            <a:spLocks noGrp="1"/>
          </p:cNvSpPr>
          <p:nvPr>
            <p:ph type="body" sz="quarter" idx="11" hasCustomPrompt="1"/>
          </p:nvPr>
        </p:nvSpPr>
        <p:spPr/>
        <p:txBody>
          <a:bodyPr/>
          <a:lstStyle/>
          <a:p>
            <a:r>
              <a:rPr lang="en-US"/>
              <a:t>Cryptographic Solutions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Verify a device for TPM.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Obfuscation
Steganography
Data masking
Tokenization
Key management system
Trusted Platform Module (TPM)
Application programming interface (API)
Secure enclave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Obfuscation: </a:t>
            </a:r>
            <a:r>
              <a:rPr dirty="0"/>
              <a:t>A technique that essentially hides or camouflages code or other information so that it is harder to read by unauthorized users.</a:t>
            </a:r>
            <a:r>
              <a:rPr b="1" dirty="0"/>
              <a:t>
Steganography: </a:t>
            </a:r>
            <a:r>
              <a:rPr dirty="0"/>
              <a:t>A technique for obscuring the presence of a message, often by embedding information within a file or other entity.</a:t>
            </a:r>
            <a:r>
              <a:rPr b="1" dirty="0"/>
              <a:t>
Data masking: </a:t>
            </a:r>
            <a:r>
              <a:rPr dirty="0"/>
              <a:t>A de-identification method where generic or placeholder labels are substituted for real data while preserving the structure or format of the original data.</a:t>
            </a:r>
            <a:r>
              <a:rPr b="1" dirty="0"/>
              <a:t>
Tokenization: </a:t>
            </a:r>
            <a:r>
              <a:rPr dirty="0"/>
              <a:t>A de-identification method where a unique token is substituted for real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lang="en-US" b="1" dirty="0"/>
              <a:t>Key management system: </a:t>
            </a:r>
            <a:r>
              <a:rPr lang="en-US" dirty="0"/>
              <a:t>In public key infrastructure (PKI), procedures and tools that centralizes generation and storage of cryptographic keys. </a:t>
            </a:r>
          </a:p>
          <a:p>
            <a:r>
              <a:rPr b="1" dirty="0"/>
              <a:t>Trusted Platform Module (TPM): </a:t>
            </a:r>
            <a:r>
              <a:rPr dirty="0"/>
              <a:t>Specification for secure hardware-based storage of encryption keys, hashed passwords, and other user- and platform-identification information.</a:t>
            </a:r>
            <a:r>
              <a:rPr b="1" dirty="0"/>
              <a:t>
Application programming interface (API): </a:t>
            </a:r>
            <a:r>
              <a:rPr dirty="0"/>
              <a:t>Methods exposed by a script or program that allow other scripts or programs to use it. For example, an API enables software developers to access functions of the TCP/IP network stack under a particular operating system.</a:t>
            </a:r>
            <a:r>
              <a:rPr b="1" dirty="0"/>
              <a:t>
Secure enclave: </a:t>
            </a:r>
            <a:r>
              <a:rPr dirty="0"/>
              <a:t>CPU extensions that protect data stored in system memory so that an untrusted process cannot read it.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567199117"/>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Combining Crypto Methods</a:t>
            </a:r>
          </a:p>
        </p:txBody>
      </p:sp>
      <p:sp>
        <p:nvSpPr>
          <p:cNvPr id="2" name="Content"/>
          <p:cNvSpPr>
            <a:spLocks noGrp="1"/>
          </p:cNvSpPr>
          <p:nvPr>
            <p:ph idx="1" hasCustomPrompt="1"/>
          </p:nvPr>
        </p:nvSpPr>
        <p:spPr/>
        <p:txBody>
          <a:bodyPr/>
          <a:lstStyle/>
          <a:p>
            <a:r>
              <a:rPr lang="en-US"/>
              <a:t>Hybrid models
Digital signatures
Encryption with steganography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Encrypting File System</a:t>
            </a:r>
          </a:p>
        </p:txBody>
      </p:sp>
      <p:sp>
        <p:nvSpPr>
          <p:cNvPr id="2" name="Content"/>
          <p:cNvSpPr>
            <a:spLocks noGrp="1"/>
          </p:cNvSpPr>
          <p:nvPr>
            <p:ph idx="1" hasCustomPrompt="1"/>
          </p:nvPr>
        </p:nvSpPr>
        <p:spPr/>
        <p:txBody>
          <a:bodyPr/>
          <a:lstStyle/>
          <a:p>
            <a:r>
              <a:rPr lang="en-US"/>
              <a:t>Introduced in NTFS v3.0
Included in most Windows OS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Digital Signature</a:t>
            </a:r>
          </a:p>
        </p:txBody>
      </p:sp>
      <p:sp>
        <p:nvSpPr>
          <p:cNvPr id="2" name="Content"/>
          <p:cNvSpPr>
            <a:spLocks noGrp="1"/>
          </p:cNvSpPr>
          <p:nvPr>
            <p:ph idx="1" hasCustomPrompt="1"/>
          </p:nvPr>
        </p:nvSpPr>
        <p:spPr/>
        <p:txBody>
          <a:bodyPr/>
          <a:lstStyle/>
          <a:p>
            <a:r>
              <a:rPr lang="en-US"/>
              <a:t>Combines:</a:t>
            </a:r>
          </a:p>
          <a:p>
            <a:pPr lvl="1"/>
            <a:r>
              <a:rPr lang="en-US"/>
              <a:t>A hash
A private key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Hashing Algorithms</a:t>
            </a:r>
          </a:p>
        </p:txBody>
      </p:sp>
      <p:sp>
        <p:nvSpPr>
          <p:cNvPr id="2" name="Content"/>
          <p:cNvSpPr>
            <a:spLocks noGrp="1"/>
          </p:cNvSpPr>
          <p:nvPr>
            <p:ph idx="1" hasCustomPrompt="1"/>
          </p:nvPr>
        </p:nvSpPr>
        <p:spPr/>
        <p:txBody>
          <a:bodyPr/>
          <a:lstStyle/>
          <a:p>
            <a:r>
              <a:rPr lang="en-US"/>
              <a:t>SHA-1 (128-bit key)
MD5 (160-bit key)
SHA-2 (256-bit key)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Combining Cryptographic Methods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mbining Cryptographic Method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Hybrid models
Digital signatures
Encryption with steganography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Trusted Platform Module</a:t>
            </a:r>
          </a:p>
        </p:txBody>
      </p:sp>
      <p:sp>
        <p:nvSpPr>
          <p:cNvPr id="2" name="Content"/>
          <p:cNvSpPr>
            <a:spLocks noGrp="1"/>
          </p:cNvSpPr>
          <p:nvPr>
            <p:ph idx="1" hasCustomPrompt="1"/>
          </p:nvPr>
        </p:nvSpPr>
        <p:spPr/>
        <p:txBody>
          <a:bodyPr/>
          <a:lstStyle/>
          <a:p>
            <a:r>
              <a:rPr lang="en-US"/>
              <a:t>TPM 2.0 released in 2014
Checks system components
Protects and generates keys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ware-Based Encryption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ware-Based Encryption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ware-Based Encryption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ware-Based Encryption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ware-Based Encryption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Hardware Security Module</a:t>
            </a:r>
          </a:p>
        </p:txBody>
      </p:sp>
      <p:sp>
        <p:nvSpPr>
          <p:cNvPr id="2" name="Content"/>
          <p:cNvSpPr>
            <a:spLocks noGrp="1"/>
          </p:cNvSpPr>
          <p:nvPr>
            <p:ph idx="1" hasCustomPrompt="1"/>
          </p:nvPr>
        </p:nvSpPr>
        <p:spPr/>
        <p:txBody>
          <a:bodyPr/>
          <a:lstStyle/>
          <a:p>
            <a:r>
              <a:rPr lang="en-US"/>
              <a:t>Personal Computer Security Module (PCSM)
Secure Application Module (SAM)
Removable device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Hardware-Based Encryption Devices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rdware-Based Encryption Devi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Cryptography Concepts</a:t>
            </a:r>
          </a:p>
        </p:txBody>
      </p:sp>
      <p:sp>
        <p:nvSpPr>
          <p:cNvPr id="2" name="Content"/>
          <p:cNvSpPr>
            <a:spLocks noGrp="1"/>
          </p:cNvSpPr>
          <p:nvPr>
            <p:ph idx="1" hasCustomPrompt="1"/>
          </p:nvPr>
        </p:nvSpPr>
        <p:spPr/>
        <p:txBody>
          <a:bodyPr/>
          <a:lstStyle/>
          <a:p>
            <a:r>
              <a:rPr lang="en-US"/>
              <a:t>Encryption keys
Hashes
Digital signatures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HSM Uses</a:t>
            </a:r>
          </a:p>
        </p:txBody>
      </p:sp>
      <p:sp>
        <p:nvSpPr>
          <p:cNvPr id="2" name="Content"/>
          <p:cNvSpPr>
            <a:spLocks noGrp="1"/>
          </p:cNvSpPr>
          <p:nvPr>
            <p:ph idx="1" hasCustomPrompt="1"/>
          </p:nvPr>
        </p:nvSpPr>
        <p:spPr/>
        <p:txBody>
          <a:bodyPr/>
          <a:lstStyle/>
          <a:p>
            <a:r>
              <a:rPr lang="en-US"/>
              <a:t>Generate and store keys
Generate digital signatures
Generate smart card keys
Reduce costs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TPM
HSM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can cryptography support the goals of information security?
What cryptographic information is stored in a digital certificate?
Why is reusing encryption keys considered a weakness?
What are the potential consequences if a company loses control of a private key?
What mechanism informs clients about suspended or revoked keys?
What functionality does a Trusted Platform Module (TPM) chip provide?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Hashing</a:t>
            </a:r>
          </a:p>
        </p:txBody>
      </p:sp>
      <p:sp>
        <p:nvSpPr>
          <p:cNvPr id="3" name="Index"/>
          <p:cNvSpPr>
            <a:spLocks noGrp="1"/>
          </p:cNvSpPr>
          <p:nvPr>
            <p:ph type="body" sz="quarter" idx="10" hasCustomPrompt="1"/>
          </p:nvPr>
        </p:nvSpPr>
        <p:spPr/>
        <p:txBody>
          <a:bodyPr/>
          <a:lstStyle/>
          <a:p>
            <a:r>
              <a:rPr lang="en-US"/>
              <a:t>3.3</a:t>
            </a:r>
          </a:p>
        </p:txBody>
      </p:sp>
      <p:sp>
        <p:nvSpPr>
          <p:cNvPr id="4" name="Module"/>
          <p:cNvSpPr>
            <a:spLocks noGrp="1"/>
          </p:cNvSpPr>
          <p:nvPr>
            <p:ph type="body" sz="quarter" idx="11" hasCustomPrompt="1"/>
          </p:nvPr>
        </p:nvSpPr>
        <p:spPr/>
        <p:txBody>
          <a:bodyPr/>
          <a:lstStyle/>
          <a:p>
            <a:r>
              <a:rPr lang="en-US"/>
              <a:t>Cryptographic Solutions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Use hashes.
Compare MD5 hashes.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Hashing algorithm
Cryptographic primitive
Digital signature
Salt
Key stretching
Secure Hash Algorithm (SHA)
Message-Digest Algorithm 5 (MD5)</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Hashing algorithm: </a:t>
            </a:r>
            <a:r>
              <a:rPr dirty="0"/>
              <a:t>A function that converts an arbitrary-length string input to a fixed-length string output. A cryptographic hash function does this in a way that reduces the chance of collisions, where two different inputs produce the same output.</a:t>
            </a:r>
            <a:r>
              <a:rPr b="1" dirty="0"/>
              <a:t>
Cryptographic primitive: </a:t>
            </a:r>
            <a:r>
              <a:rPr dirty="0"/>
              <a:t>A single hash function, symmetric cipher, or asymmetric cipher.</a:t>
            </a:r>
            <a:r>
              <a:rPr b="1" dirty="0"/>
              <a:t>
Digital signature: </a:t>
            </a:r>
            <a:r>
              <a:rPr dirty="0"/>
              <a:t>A message digest encrypted using the sender's private key that is appended to a message to authenticate the sender and prove message integrity.</a:t>
            </a:r>
            <a:r>
              <a:rPr b="1" dirty="0"/>
              <a:t>
Salt: </a:t>
            </a:r>
            <a:r>
              <a:rPr dirty="0"/>
              <a:t>A security countermeasure that mitigates the impact of precomputed hash table attacks by adding a random value to ("salting") each plaintext input.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Key stretching: </a:t>
            </a:r>
            <a:r>
              <a:rPr dirty="0"/>
              <a:t>A technique that strengthens potentially weak input for cryptographic key generation, such as passwords or passphrases created by people, against brute force attacks.</a:t>
            </a:r>
            <a:r>
              <a:rPr b="1" dirty="0"/>
              <a:t>
Secure Hash Algorithm (SHA): </a:t>
            </a:r>
            <a:r>
              <a:rPr dirty="0"/>
              <a:t>A cryptographic hashing algorithm created to address possible weaknesses in multi-domain authentication (MDA). The current version is SHA-2.</a:t>
            </a:r>
            <a:r>
              <a:rPr b="1" dirty="0"/>
              <a:t>
Message-Digest Algorithm 5 (MD5): </a:t>
            </a:r>
            <a:r>
              <a:rPr dirty="0"/>
              <a:t>A cryptographic hash function producing a 128-bit output.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304592435"/>
      </p:ext>
    </p:extLst>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Hashing</a:t>
            </a:r>
          </a:p>
        </p:txBody>
      </p:sp>
      <p:sp>
        <p:nvSpPr>
          <p:cNvPr id="2" name="Content"/>
          <p:cNvSpPr>
            <a:spLocks noGrp="1"/>
          </p:cNvSpPr>
          <p:nvPr>
            <p:ph idx="1" hasCustomPrompt="1"/>
          </p:nvPr>
        </p:nvSpPr>
        <p:spPr/>
        <p:txBody>
          <a:bodyPr/>
          <a:lstStyle/>
          <a:p>
            <a:r>
              <a:rPr lang="en-US"/>
              <a:t>How hashing works
Hashing uses
Hash collisions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975068" cy="4120888"/>
          </a:xfrm>
        </p:spPr>
        <p:txBody>
          <a:bodyPr/>
          <a:lstStyle/>
          <a:p>
            <a:r>
              <a:rPr lang="en-US" dirty="0"/>
              <a:t>Cryptography</a:t>
            </a:r>
          </a:p>
        </p:txBody>
      </p:sp>
      <p:sp>
        <p:nvSpPr>
          <p:cNvPr id="3" name="Index"/>
          <p:cNvSpPr>
            <a:spLocks noGrp="1"/>
          </p:cNvSpPr>
          <p:nvPr>
            <p:ph type="body" sz="quarter" idx="10" hasCustomPrompt="1"/>
          </p:nvPr>
        </p:nvSpPr>
        <p:spPr/>
        <p:txBody>
          <a:bodyPr/>
          <a:lstStyle/>
          <a:p>
            <a:r>
              <a:rPr lang="en-US"/>
              <a:t>3.1</a:t>
            </a:r>
          </a:p>
        </p:txBody>
      </p:sp>
      <p:sp>
        <p:nvSpPr>
          <p:cNvPr id="4" name="Module"/>
          <p:cNvSpPr>
            <a:spLocks noGrp="1"/>
          </p:cNvSpPr>
          <p:nvPr>
            <p:ph type="body" sz="quarter" idx="11" hasCustomPrompt="1"/>
          </p:nvPr>
        </p:nvSpPr>
        <p:spPr/>
        <p:txBody>
          <a:bodyPr/>
          <a:lstStyle/>
          <a:p>
            <a:r>
              <a:rPr lang="en-US"/>
              <a:t>Cryptographic Solutions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 Characteristics</a:t>
            </a:r>
          </a:p>
        </p:txBody>
      </p:sp>
      <p:sp>
        <p:nvSpPr>
          <p:cNvPr id="2" name="Content"/>
          <p:cNvSpPr>
            <a:spLocks noGrp="1"/>
          </p:cNvSpPr>
          <p:nvPr>
            <p:ph idx="1" hasCustomPrompt="1"/>
          </p:nvPr>
        </p:nvSpPr>
        <p:spPr/>
        <p:txBody>
          <a:bodyPr/>
          <a:lstStyle/>
          <a:p>
            <a:r>
              <a:rPr lang="en-US"/>
              <a:t>Deterministic
Quick and efficient
Cannot be reversed
Collision-resistant
Avalanche effect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Hashing Uses</a:t>
            </a:r>
          </a:p>
        </p:txBody>
      </p:sp>
      <p:sp>
        <p:nvSpPr>
          <p:cNvPr id="2" name="Content"/>
          <p:cNvSpPr>
            <a:spLocks noGrp="1"/>
          </p:cNvSpPr>
          <p:nvPr>
            <p:ph idx="1" hasCustomPrompt="1"/>
          </p:nvPr>
        </p:nvSpPr>
        <p:spPr/>
        <p:txBody>
          <a:bodyPr/>
          <a:lstStyle/>
          <a:p>
            <a:r>
              <a:rPr lang="en-US"/>
              <a:t>File integrity
Digital signatures
Password verification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 Benefits</a:t>
            </a:r>
          </a:p>
        </p:txBody>
      </p:sp>
      <p:sp>
        <p:nvSpPr>
          <p:cNvPr id="2" name="Content"/>
          <p:cNvSpPr>
            <a:spLocks noGrp="1"/>
          </p:cNvSpPr>
          <p:nvPr>
            <p:ph idx="1" hasCustomPrompt="1"/>
          </p:nvPr>
        </p:nvSpPr>
        <p:spPr/>
        <p:txBody>
          <a:bodyPr/>
          <a:lstStyle/>
          <a:p>
            <a:r>
              <a:rPr lang="en-US"/>
              <a:t>File integrity
Non-repudiation
Confidentiality
Authentication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Common Encryption Methods</a:t>
            </a:r>
          </a:p>
        </p:txBody>
      </p:sp>
      <p:sp>
        <p:nvSpPr>
          <p:cNvPr id="2" name="Content"/>
          <p:cNvSpPr>
            <a:spLocks noGrp="1"/>
          </p:cNvSpPr>
          <p:nvPr>
            <p:ph idx="1" hasCustomPrompt="1"/>
          </p:nvPr>
        </p:nvSpPr>
        <p:spPr/>
        <p:txBody>
          <a:bodyPr/>
          <a:lstStyle/>
          <a:p>
            <a:r>
              <a:rPr lang="en-US"/>
              <a:t>Symmetric
Same key used to lock/unlock
Asymmetric</a:t>
            </a:r>
          </a:p>
          <a:p>
            <a:pPr lvl="1"/>
            <a:r>
              <a:rPr lang="en-US"/>
              <a:t>One key to lock
A different key to unlock
Public/private keys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How hashing works
Hashing uses</a:t>
            </a:r>
          </a:p>
          <a:p>
            <a:pPr lvl="1"/>
            <a:r>
              <a:rPr lang="en-US"/>
              <a:t>File integrity
Digital signatures
Password verification</a:t>
            </a:r>
          </a:p>
          <a:p>
            <a:pPr lvl="0"/>
            <a:r>
              <a:rPr lang="en-US"/>
              <a:t>Hash collisions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 Algorithms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Hashing Algorithms</a:t>
            </a:r>
          </a:p>
        </p:txBody>
      </p:sp>
      <p:sp>
        <p:nvSpPr>
          <p:cNvPr id="2" name="Content"/>
          <p:cNvSpPr>
            <a:spLocks noGrp="1"/>
          </p:cNvSpPr>
          <p:nvPr>
            <p:ph idx="1" hasCustomPrompt="1"/>
          </p:nvPr>
        </p:nvSpPr>
        <p:spPr/>
        <p:txBody>
          <a:bodyPr/>
          <a:lstStyle/>
          <a:p>
            <a:r>
              <a:rPr lang="en-US"/>
              <a:t>MD5
SHA
HMAC
RIPEMD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Message-Digest Algorithm</a:t>
            </a:r>
          </a:p>
        </p:txBody>
      </p:sp>
      <p:sp>
        <p:nvSpPr>
          <p:cNvPr id="2" name="Content"/>
          <p:cNvSpPr>
            <a:spLocks noGrp="1"/>
          </p:cNvSpPr>
          <p:nvPr>
            <p:ph idx="1" hasCustomPrompt="1"/>
          </p:nvPr>
        </p:nvSpPr>
        <p:spPr/>
        <p:txBody>
          <a:bodyPr/>
          <a:lstStyle/>
          <a:p>
            <a:r>
              <a:rPr lang="en-US"/>
              <a:t>MD5
Ron Rivest in 1991
128-bit message digest
No longer secure
Susceptible to hash collisions
Verify file integrity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SHA-3</a:t>
            </a:r>
          </a:p>
        </p:txBody>
      </p:sp>
      <p:sp>
        <p:nvSpPr>
          <p:cNvPr id="2" name="Content"/>
          <p:cNvSpPr>
            <a:spLocks noGrp="1"/>
          </p:cNvSpPr>
          <p:nvPr>
            <p:ph idx="1" hasCustomPrompt="1"/>
          </p:nvPr>
        </p:nvSpPr>
        <p:spPr/>
        <p:txBody>
          <a:bodyPr/>
          <a:lstStyle/>
          <a:p>
            <a:r>
              <a:rPr lang="en-US"/>
              <a:t>Released in 2015
Does not replace SHA-2
Compatible with SHA-2</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 Algorithms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Algorith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 Algorithms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Algorith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 Algorithms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Algorith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Hashing Algorithms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Hashing Algorithm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RIPEMD</a:t>
            </a:r>
          </a:p>
        </p:txBody>
      </p:sp>
      <p:sp>
        <p:nvSpPr>
          <p:cNvPr id="2" name="Content"/>
          <p:cNvSpPr>
            <a:spLocks noGrp="1"/>
          </p:cNvSpPr>
          <p:nvPr>
            <p:ph idx="1" hasCustomPrompt="1"/>
          </p:nvPr>
        </p:nvSpPr>
        <p:spPr/>
        <p:txBody>
          <a:bodyPr/>
          <a:lstStyle/>
          <a:p>
            <a:r>
              <a:rPr lang="en-US"/>
              <a:t>Originally based on MD4
New algorithms in 1996
160-bit used with Bitcoin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Hashes</a:t>
            </a:r>
          </a:p>
        </p:txBody>
      </p:sp>
      <p:sp>
        <p:nvSpPr>
          <p:cNvPr id="2" name="Content"/>
          <p:cNvSpPr>
            <a:spLocks noGrp="1"/>
          </p:cNvSpPr>
          <p:nvPr>
            <p:ph idx="1" hasCustomPrompt="1"/>
          </p:nvPr>
        </p:nvSpPr>
        <p:spPr/>
        <p:txBody>
          <a:bodyPr/>
          <a:lstStyle/>
          <a:p>
            <a:r>
              <a:rPr lang="en-US"/>
              <a:t>Convert one value into another
Are deterministic
Are created quickly
Are not decryptable
Differ with different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MD5
SHA
HMAC
RIPEMD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3.3.5 Compare an MD5 Hash</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output of hashing called?
What are the five characteristics of a hash function?
What are some common uses for hashing?
What type of attack takes advantage of hash collisions?
What are the main hashing algorithms used?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Encryption</a:t>
            </a:r>
          </a:p>
        </p:txBody>
      </p:sp>
      <p:sp>
        <p:nvSpPr>
          <p:cNvPr id="3" name="Index"/>
          <p:cNvSpPr>
            <a:spLocks noGrp="1"/>
          </p:cNvSpPr>
          <p:nvPr>
            <p:ph type="body" sz="quarter" idx="10" hasCustomPrompt="1"/>
          </p:nvPr>
        </p:nvSpPr>
        <p:spPr/>
        <p:txBody>
          <a:bodyPr/>
          <a:lstStyle/>
          <a:p>
            <a:r>
              <a:rPr lang="en-US"/>
              <a:t>3.4</a:t>
            </a:r>
          </a:p>
        </p:txBody>
      </p:sp>
      <p:sp>
        <p:nvSpPr>
          <p:cNvPr id="4" name="Module"/>
          <p:cNvSpPr>
            <a:spLocks noGrp="1"/>
          </p:cNvSpPr>
          <p:nvPr>
            <p:ph type="body" sz="quarter" idx="11" hasCustomPrompt="1"/>
          </p:nvPr>
        </p:nvSpPr>
        <p:spPr/>
        <p:txBody>
          <a:bodyPr/>
          <a:lstStyle/>
          <a:p>
            <a:r>
              <a:rPr lang="en-US"/>
              <a:t>Cryptographic Solutions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Encrypt files using EFS.
Encrypt files using GPG.
Configure BitLocker with a Trusted Platform Module (TPM).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Data at rest
Data in transit (or data in motion)
Data in use (or data in processing)
Transport/communication encryption</a:t>
            </a:r>
          </a:p>
          <a:p>
            <a:pPr marL="0" indent="0">
              <a:buNone/>
            </a:pPr>
            <a:endParaRPr lang="en-US" dirty="0"/>
          </a:p>
          <a:p>
            <a:endParaRPr lang="en-US" dirty="0"/>
          </a:p>
          <a:p>
            <a:endParaRPr lang="en-US" dirty="0"/>
          </a:p>
          <a:p>
            <a:r>
              <a:rPr lang="en-US" dirty="0"/>
              <a:t>Key exchange
Hash-based Message Authentication Code (HMAC)
Full disk encryption (FDE)
Self-encrypting drives (SED)
Key Encryption Key (KEK)
Opal Storage Specification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b="1" dirty="0"/>
              <a:t>Data at rest: </a:t>
            </a:r>
            <a:r>
              <a:rPr dirty="0"/>
              <a:t>Information that is primarily stored on specific media, rather than moving from one medium to another.</a:t>
            </a:r>
            <a:r>
              <a:rPr b="1" dirty="0"/>
              <a:t>
Data in transit (or data in motion): </a:t>
            </a:r>
            <a:r>
              <a:rPr dirty="0"/>
              <a:t>Information that is being transmitted between two hosts, such as over a private network or the internet.</a:t>
            </a:r>
            <a:r>
              <a:rPr b="1" dirty="0"/>
              <a:t>
Data in use (or data in processing): </a:t>
            </a:r>
            <a:r>
              <a:rPr dirty="0"/>
              <a:t>Information that is present in the volatile memory of a host, such as system memory or cache.</a:t>
            </a:r>
            <a:r>
              <a:rPr b="1" dirty="0"/>
              <a:t>
Transport/communication encryption: </a:t>
            </a:r>
            <a:r>
              <a:rPr dirty="0"/>
              <a:t>Encryption scheme applied to data-in-motion, such as WPA, IPsec, or TLS.</a:t>
            </a:r>
            <a:r>
              <a:rPr b="1" dirty="0"/>
              <a:t>
Key exchange: </a:t>
            </a:r>
            <a:r>
              <a:rPr dirty="0"/>
              <a:t>Any method by which cryptographic keys are transferred among users, thus enabling the use of a cryptographic algorithm.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85000" lnSpcReduction="20000"/>
          </a:bodyPr>
          <a:lstStyle/>
          <a:p>
            <a:r>
              <a:rPr b="1" dirty="0"/>
              <a:t>Hash-based Message Authentication Code (HMAC): </a:t>
            </a:r>
            <a:r>
              <a:rPr dirty="0"/>
              <a:t>A method used to verify both the integrity and authenticity of a message by combining a cryptographic hash of the message with a secret key.</a:t>
            </a:r>
            <a:r>
              <a:rPr b="1" dirty="0"/>
              <a:t>
Full disk encryption (FDE): </a:t>
            </a:r>
            <a:r>
              <a:rPr dirty="0"/>
              <a:t>Encryption of all data on a disk (including system files, temporary files, and the page file) that can be accomplished via a supported OS, third party software, or at the controller level by the disk device itself.</a:t>
            </a:r>
            <a:r>
              <a:rPr b="1" dirty="0"/>
              <a:t>
Self-encrypting drives (SED): </a:t>
            </a:r>
            <a:r>
              <a:rPr dirty="0"/>
              <a:t>A disk drive where the controller can automatically encrypt data that is written to it.</a:t>
            </a:r>
            <a:r>
              <a:rPr b="1" dirty="0"/>
              <a:t>
Key Encryption Key (KEK): </a:t>
            </a:r>
            <a:r>
              <a:rPr dirty="0"/>
              <a:t>In storage encryption, the private key that is used to encrypt the symmetric bulk media encryption key (MEK). This means that a user must authenticate to decrypt the MEK and access the media.</a:t>
            </a:r>
            <a:r>
              <a:rPr b="1" dirty="0"/>
              <a:t>
Opal Storage Specification: </a:t>
            </a:r>
            <a:r>
              <a:rPr dirty="0"/>
              <a:t>Standards for implementing device encryption on storage devices.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48628604"/>
      </p:ext>
    </p:extLst>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Encrypting File System</a:t>
            </a:r>
          </a:p>
        </p:txBody>
      </p:sp>
      <p:sp>
        <p:nvSpPr>
          <p:cNvPr id="2" name="Content"/>
          <p:cNvSpPr>
            <a:spLocks noGrp="1"/>
          </p:cNvSpPr>
          <p:nvPr>
            <p:ph idx="1" hasCustomPrompt="1"/>
          </p:nvPr>
        </p:nvSpPr>
        <p:spPr/>
        <p:txBody>
          <a:bodyPr/>
          <a:lstStyle/>
          <a:p>
            <a:r>
              <a:rPr lang="en-US"/>
              <a:t>EFS encryption process
Data recovery
Security considerations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Hashing Applications</a:t>
            </a:r>
          </a:p>
        </p:txBody>
      </p:sp>
      <p:sp>
        <p:nvSpPr>
          <p:cNvPr id="2" name="Content"/>
          <p:cNvSpPr>
            <a:spLocks noGrp="1"/>
          </p:cNvSpPr>
          <p:nvPr>
            <p:ph idx="1" hasCustomPrompt="1"/>
          </p:nvPr>
        </p:nvSpPr>
        <p:spPr/>
        <p:txBody>
          <a:bodyPr/>
          <a:lstStyle/>
          <a:p>
            <a:r>
              <a:rPr lang="en-US"/>
              <a:t>Password verification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Recovery Agent</a:t>
            </a:r>
          </a:p>
        </p:txBody>
      </p:sp>
      <p:sp>
        <p:nvSpPr>
          <p:cNvPr id="2" name="Content"/>
          <p:cNvSpPr>
            <a:spLocks noGrp="1"/>
          </p:cNvSpPr>
          <p:nvPr>
            <p:ph idx="1" hasCustomPrompt="1"/>
          </p:nvPr>
        </p:nvSpPr>
        <p:spPr/>
        <p:txBody>
          <a:bodyPr/>
          <a:lstStyle/>
          <a:p>
            <a:r>
              <a:rPr lang="en-US"/>
              <a:t>Additional account to decrypt
Used to be the administrator
No longer defined by default
Local computer = Group Policy
Domain = Active Directory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Encrypting File System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Encrypting File Syste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EFS process
Data Recovery Agent
Security considerations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PGP and GPG</a:t>
            </a:r>
          </a:p>
        </p:txBody>
      </p:sp>
      <p:sp>
        <p:nvSpPr>
          <p:cNvPr id="2" name="Content"/>
          <p:cNvSpPr>
            <a:spLocks noGrp="1"/>
          </p:cNvSpPr>
          <p:nvPr>
            <p:ph idx="1" hasCustomPrompt="1"/>
          </p:nvPr>
        </p:nvSpPr>
        <p:spPr/>
        <p:txBody>
          <a:bodyPr/>
          <a:lstStyle/>
          <a:p>
            <a:r>
              <a:rPr lang="en-US"/>
              <a:t>GNU Privacy Guard (GPG)
Pretty Good Privacy (PGP)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Pretty Good Privacy (PGP)</a:t>
            </a:r>
          </a:p>
        </p:txBody>
      </p:sp>
      <p:sp>
        <p:nvSpPr>
          <p:cNvPr id="2" name="Content"/>
          <p:cNvSpPr>
            <a:spLocks noGrp="1"/>
          </p:cNvSpPr>
          <p:nvPr>
            <p:ph idx="1" hasCustomPrompt="1"/>
          </p:nvPr>
        </p:nvSpPr>
        <p:spPr/>
        <p:txBody>
          <a:bodyPr/>
          <a:lstStyle/>
          <a:p>
            <a:r>
              <a:rPr lang="en-US"/>
              <a:t>Developed in 1991
Based on OpenPGP
Hybrid cryptographic model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GNU Privacy Guard (GPG)</a:t>
            </a:r>
          </a:p>
        </p:txBody>
      </p:sp>
      <p:sp>
        <p:nvSpPr>
          <p:cNvPr id="2" name="Content"/>
          <p:cNvSpPr>
            <a:spLocks noGrp="1"/>
          </p:cNvSpPr>
          <p:nvPr>
            <p:ph idx="1" hasCustomPrompt="1"/>
          </p:nvPr>
        </p:nvSpPr>
        <p:spPr/>
        <p:txBody>
          <a:bodyPr/>
          <a:lstStyle/>
          <a:p>
            <a:r>
              <a:rPr lang="en-US"/>
              <a:t>Created in 1999
A command line utility
Hybrid cryptographic model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PGP and GPG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GP and GP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Hashing Applications</a:t>
            </a:r>
          </a:p>
        </p:txBody>
      </p:sp>
      <p:sp>
        <p:nvSpPr>
          <p:cNvPr id="2" name="Content"/>
          <p:cNvSpPr>
            <a:spLocks noGrp="1"/>
          </p:cNvSpPr>
          <p:nvPr>
            <p:ph idx="1" hasCustomPrompt="1"/>
          </p:nvPr>
        </p:nvSpPr>
        <p:spPr/>
        <p:txBody>
          <a:bodyPr/>
          <a:lstStyle/>
          <a:p>
            <a:r>
              <a:rPr lang="en-US"/>
              <a:t>Password verification
Verify integrity
Digital signatures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GPG Uses</a:t>
            </a:r>
          </a:p>
        </p:txBody>
      </p:sp>
      <p:sp>
        <p:nvSpPr>
          <p:cNvPr id="2" name="Content"/>
          <p:cNvSpPr>
            <a:spLocks noGrp="1"/>
          </p:cNvSpPr>
          <p:nvPr>
            <p:ph idx="1" hasCustomPrompt="1"/>
          </p:nvPr>
        </p:nvSpPr>
        <p:spPr/>
        <p:txBody>
          <a:bodyPr/>
          <a:lstStyle/>
          <a:p>
            <a:r>
              <a:rPr lang="en-US"/>
              <a:t>7 Windows
Linux
Android
Apple OS X
More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Pretty Good Privacy (PGP)
GNU Privacy Guard (GPG)
Hybrid cryptographic model
PGP = commercial
GPG = free &amp; open source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BitLocker</a:t>
            </a:r>
          </a:p>
        </p:txBody>
      </p:sp>
      <p:sp>
        <p:nvSpPr>
          <p:cNvPr id="2" name="Content"/>
          <p:cNvSpPr>
            <a:spLocks noGrp="1"/>
          </p:cNvSpPr>
          <p:nvPr>
            <p:ph idx="1" hasCustomPrompt="1"/>
          </p:nvPr>
        </p:nvSpPr>
        <p:spPr/>
        <p:txBody>
          <a:bodyPr/>
          <a:lstStyle/>
          <a:p>
            <a:r>
              <a:rPr lang="en-US"/>
              <a:t>Windows Vista
Encrypts entire volume
Prevents unauthorized access
Not available in Home editions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Recovery Key</a:t>
            </a:r>
          </a:p>
        </p:txBody>
      </p:sp>
      <p:sp>
        <p:nvSpPr>
          <p:cNvPr id="2" name="Content"/>
          <p:cNvSpPr>
            <a:spLocks noGrp="1"/>
          </p:cNvSpPr>
          <p:nvPr>
            <p:ph idx="1" hasCustomPrompt="1"/>
          </p:nvPr>
        </p:nvSpPr>
        <p:spPr/>
        <p:txBody>
          <a:bodyPr/>
          <a:lstStyle/>
          <a:p>
            <a:r>
              <a:rPr lang="en-US"/>
              <a:t>Randomly generated key
Moved hard drive
Change to startup files
BitLocker locked state
Not the user password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Recovery</a:t>
            </a:r>
          </a:p>
        </p:txBody>
      </p:sp>
      <p:sp>
        <p:nvSpPr>
          <p:cNvPr id="2" name="Content"/>
          <p:cNvSpPr>
            <a:spLocks noGrp="1"/>
          </p:cNvSpPr>
          <p:nvPr>
            <p:ph idx="1" hasCustomPrompt="1"/>
          </p:nvPr>
        </p:nvSpPr>
        <p:spPr/>
        <p:txBody>
          <a:bodyPr/>
          <a:lstStyle/>
          <a:p>
            <a:r>
              <a:rPr lang="en-US"/>
              <a:t>Use recovery key
Data Recovery Agent (DRA)
Configured in Group Policy
OS drive installed in 2nd PC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Database Encryption</a:t>
            </a:r>
          </a:p>
        </p:txBody>
      </p:sp>
      <p:sp>
        <p:nvSpPr>
          <p:cNvPr id="2" name="Content"/>
          <p:cNvSpPr>
            <a:spLocks noGrp="1"/>
          </p:cNvSpPr>
          <p:nvPr>
            <p:ph idx="1" hasCustomPrompt="1"/>
          </p:nvPr>
        </p:nvSpPr>
        <p:spPr/>
        <p:txBody>
          <a:bodyPr/>
          <a:lstStyle/>
          <a:p>
            <a:r>
              <a:rPr lang="en-US"/>
              <a:t>Transparent data encryption
Column-level
Application-level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BitLocker and Database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itLocker and Database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Transparent Data Encryption</a:t>
            </a:r>
          </a:p>
        </p:txBody>
      </p:sp>
      <p:sp>
        <p:nvSpPr>
          <p:cNvPr id="2" name="Content"/>
          <p:cNvSpPr>
            <a:spLocks noGrp="1"/>
          </p:cNvSpPr>
          <p:nvPr>
            <p:ph idx="1" hasCustomPrompt="1"/>
          </p:nvPr>
        </p:nvSpPr>
        <p:spPr/>
        <p:txBody>
          <a:bodyPr/>
          <a:lstStyle/>
          <a:p>
            <a:r>
              <a:rPr lang="en-US"/>
              <a:t>Encrypts entire database
Data at rest
Process is invisible to user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Column-Level Encryption</a:t>
            </a:r>
          </a:p>
        </p:txBody>
      </p:sp>
      <p:sp>
        <p:nvSpPr>
          <p:cNvPr id="2" name="Content"/>
          <p:cNvSpPr>
            <a:spLocks noGrp="1"/>
          </p:cNvSpPr>
          <p:nvPr>
            <p:ph idx="1" hasCustomPrompt="1"/>
          </p:nvPr>
        </p:nvSpPr>
        <p:spPr/>
        <p:txBody>
          <a:bodyPr/>
          <a:lstStyle/>
          <a:p>
            <a:r>
              <a:rPr lang="en-US"/>
              <a:t>Unique key for each column
Many keys needed for all data
Causes a performance hit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Application-Level Encryption</a:t>
            </a:r>
          </a:p>
        </p:txBody>
      </p:sp>
      <p:sp>
        <p:nvSpPr>
          <p:cNvPr id="2" name="Content"/>
          <p:cNvSpPr>
            <a:spLocks noGrp="1"/>
          </p:cNvSpPr>
          <p:nvPr>
            <p:ph idx="1" hasCustomPrompt="1"/>
          </p:nvPr>
        </p:nvSpPr>
        <p:spPr/>
        <p:txBody>
          <a:bodyPr/>
          <a:lstStyle/>
          <a:p>
            <a:r>
              <a:rPr lang="en-US"/>
              <a:t>Program encrypts data
Data is encrypted before DB
Setup requires resources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BitLocker
Database encryption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Steganography</a:t>
            </a:r>
          </a:p>
        </p:txBody>
      </p:sp>
      <p:sp>
        <p:nvSpPr>
          <p:cNvPr id="2" name="Content"/>
          <p:cNvSpPr>
            <a:spLocks noGrp="1"/>
          </p:cNvSpPr>
          <p:nvPr>
            <p:ph idx="1" hasCustomPrompt="1"/>
          </p:nvPr>
        </p:nvSpPr>
        <p:spPr/>
        <p:txBody>
          <a:bodyPr/>
          <a:lstStyle/>
          <a:p>
            <a:r>
              <a:rPr lang="en-US"/>
              <a:t>Conceals data inside:</a:t>
            </a:r>
          </a:p>
          <a:p>
            <a:pPr lvl="1"/>
            <a:r>
              <a:rPr lang="en-US"/>
              <a:t>A file
A message
An image
A video</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3.4.3 Encrypt Files with EFS
3.4.8 Configure BitLocker with a TPM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Which editions of Windows include Encrypting File System (EFS)?
Why would you create a Data Recovery Agent (DRA)?
Which standard does Pretty Good Privacy (PGP) and GNU Privacy Guard (GPG) follow?
What partition/volumes are created when implementing BitLocker?
What are three methods of database encryption?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867840" cy="4120888"/>
          </a:xfrm>
        </p:spPr>
        <p:txBody>
          <a:bodyPr/>
          <a:lstStyle/>
          <a:p>
            <a:r>
              <a:rPr lang="en-US" sz="4700" dirty="0">
                <a:latin typeface="Kepler Std"/>
              </a:rPr>
              <a:t>Public Key Infrastructure</a:t>
            </a:r>
          </a:p>
        </p:txBody>
      </p:sp>
      <p:sp>
        <p:nvSpPr>
          <p:cNvPr id="3" name="Index"/>
          <p:cNvSpPr>
            <a:spLocks noGrp="1"/>
          </p:cNvSpPr>
          <p:nvPr>
            <p:ph type="body" sz="quarter" idx="10" hasCustomPrompt="1"/>
          </p:nvPr>
        </p:nvSpPr>
        <p:spPr/>
        <p:txBody>
          <a:bodyPr/>
          <a:lstStyle/>
          <a:p>
            <a:r>
              <a:rPr lang="en-US"/>
              <a:t>3.5</a:t>
            </a:r>
          </a:p>
        </p:txBody>
      </p:sp>
      <p:sp>
        <p:nvSpPr>
          <p:cNvPr id="4" name="Module"/>
          <p:cNvSpPr>
            <a:spLocks noGrp="1"/>
          </p:cNvSpPr>
          <p:nvPr>
            <p:ph type="body" sz="quarter" idx="11" hasCustomPrompt="1"/>
          </p:nvPr>
        </p:nvSpPr>
        <p:spPr/>
        <p:txBody>
          <a:bodyPr/>
          <a:lstStyle/>
          <a:p>
            <a:r>
              <a:rPr lang="en-US"/>
              <a:t>Cryptographic Solutions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dirty="0"/>
              <a:t>Manage certificates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Public key infrastructure (PKI)
Third party CAs
Digital certificate
Public Key Cryptography Standards (PKCS)
Certificate signing request (CSR)
Common name (CN)
Subject alternative name (SAN)
Wildcard
Certificate revocation list (CRL)
Online Certificate Status Protocol (OCSP)
Root certificate
Certificate chaining/Chain of trust
Self-signed certificate
Escrow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85000" lnSpcReduction="10000"/>
          </a:bodyPr>
          <a:lstStyle/>
          <a:p>
            <a:r>
              <a:rPr b="1" dirty="0"/>
              <a:t>Public key infrastructure (PKI): </a:t>
            </a:r>
            <a:r>
              <a:rPr dirty="0"/>
              <a:t>A framework of certificate authorities, digital certificates, software, services, and other cryptographic components deployed for the purpose of validating subject identities.</a:t>
            </a:r>
            <a:r>
              <a:rPr b="1" dirty="0"/>
              <a:t>
Third party CAs: </a:t>
            </a:r>
            <a:r>
              <a:rPr dirty="0"/>
              <a:t>In PKI, a public CA that issues certificates for multiple domains and is widely trusted as a root trust by operating systems and browsers.</a:t>
            </a:r>
            <a:r>
              <a:rPr b="1" dirty="0"/>
              <a:t>
Digital certificate: </a:t>
            </a:r>
            <a:r>
              <a:rPr dirty="0"/>
              <a:t>Identification and authentication information presented in the X.509 format and issued by a certificate authority (CA) as a guarantee that a key pair (as identified by the public key embedded in the certificate) is valid for a particular subject (user or host).</a:t>
            </a:r>
            <a:r>
              <a:rPr b="1" dirty="0"/>
              <a:t>
Public Key Cryptography Standards (PKCS): </a:t>
            </a:r>
            <a:r>
              <a:rPr dirty="0"/>
              <a:t>A series of standards defining the use of certificate authorities and digital certificates.</a:t>
            </a:r>
            <a:r>
              <a:rPr b="1" dirty="0"/>
              <a:t>
Certificate signing request (CSR): </a:t>
            </a:r>
            <a:r>
              <a:rPr dirty="0"/>
              <a:t>A Base64 ASCII file that a subject sends to a CA to get a certificate.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Common name (CN): </a:t>
            </a:r>
            <a:r>
              <a:rPr dirty="0"/>
              <a:t>An X500 attribute expressing a host or username, also used as the subject identifier for a digital certificate.</a:t>
            </a:r>
            <a:r>
              <a:rPr b="1" dirty="0"/>
              <a:t>
Subject alternative name (SAN): </a:t>
            </a:r>
            <a:r>
              <a:rPr dirty="0"/>
              <a:t>A field in a digital certificate allowing a host to be identified by multiple host names/subdomains.</a:t>
            </a:r>
            <a:r>
              <a:rPr b="1" dirty="0"/>
              <a:t>
Wildcard: </a:t>
            </a:r>
            <a:r>
              <a:rPr dirty="0"/>
              <a:t>In PKI, a digital certificate that will match multiple subdomains of a parent domain.</a:t>
            </a:r>
            <a:r>
              <a:rPr b="1" dirty="0"/>
              <a:t>
Certificate revocation list (CRL): </a:t>
            </a:r>
            <a:r>
              <a:rPr dirty="0"/>
              <a:t>A list of certificates that were revoked before their expiration date.</a:t>
            </a:r>
            <a:r>
              <a:rPr b="1" dirty="0"/>
              <a:t>
Online Certificate Status Protocol (OCSP): </a:t>
            </a:r>
            <a:r>
              <a:rPr dirty="0"/>
              <a:t>Allows clients to request the status of a digital certificate, to check whether it is revoked.</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302154826"/>
      </p:ext>
    </p:extLst>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Root certificate: </a:t>
            </a:r>
            <a:r>
              <a:rPr dirty="0"/>
              <a:t>In PKI, a certificate authority that issues certificates to intermediate certificate authorities in a hierarchical structure.</a:t>
            </a:r>
            <a:r>
              <a:rPr b="1" dirty="0"/>
              <a:t>
Certificate chaining/Chain of trust: </a:t>
            </a:r>
            <a:r>
              <a:rPr dirty="0"/>
              <a:t>A method of validating a certificate by tracing each CA that signs the certificate up through the hierarchy to the root CA.</a:t>
            </a:r>
            <a:r>
              <a:rPr b="1" dirty="0"/>
              <a:t>
Self-signed certificate: </a:t>
            </a:r>
            <a:r>
              <a:rPr dirty="0"/>
              <a:t>A digital certificate that has been signed by the entity that issued it, rather than by a certificate authority.</a:t>
            </a:r>
            <a:r>
              <a:rPr b="1" dirty="0"/>
              <a:t>
Escrow: </a:t>
            </a:r>
            <a:r>
              <a:rPr dirty="0"/>
              <a:t>In key management, the storage of a backup key with a third party.</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57359687"/>
      </p:ext>
    </p:extLst>
  </p:cSld>
  <p:clrMapOvr>
    <a:masterClrMapping/>
  </p:clrMapOvr>
  <p:transition/>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Use steganography to hide a file.
Hide files with OpenStego.</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Public Key Infrastructure</a:t>
            </a:r>
          </a:p>
        </p:txBody>
      </p:sp>
      <p:sp>
        <p:nvSpPr>
          <p:cNvPr id="2" name="Content"/>
          <p:cNvSpPr>
            <a:spLocks noGrp="1"/>
          </p:cNvSpPr>
          <p:nvPr>
            <p:ph idx="1" hasCustomPrompt="1"/>
          </p:nvPr>
        </p:nvSpPr>
        <p:spPr/>
        <p:txBody>
          <a:bodyPr/>
          <a:lstStyle/>
          <a:p>
            <a:r>
              <a:rPr lang="en-US"/>
              <a:t>Certificate authorities
Certificate process
Certificate attributes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Registration Authorities</a:t>
            </a:r>
          </a:p>
        </p:txBody>
      </p:sp>
      <p:sp>
        <p:nvSpPr>
          <p:cNvPr id="2" name="Content"/>
          <p:cNvSpPr>
            <a:spLocks noGrp="1"/>
          </p:cNvSpPr>
          <p:nvPr>
            <p:ph idx="1" hasCustomPrompt="1"/>
          </p:nvPr>
        </p:nvSpPr>
        <p:spPr/>
        <p:txBody>
          <a:bodyPr/>
          <a:lstStyle/>
          <a:p>
            <a:r>
              <a:rPr lang="en-US"/>
              <a:t>Third party that validates
Certified by Root CAs
Only issues specified certs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Certificate Attributes</a:t>
            </a:r>
          </a:p>
        </p:txBody>
      </p:sp>
      <p:sp>
        <p:nvSpPr>
          <p:cNvPr id="2" name="Content"/>
          <p:cNvSpPr>
            <a:spLocks noGrp="1"/>
          </p:cNvSpPr>
          <p:nvPr>
            <p:ph idx="1" hasCustomPrompt="1"/>
          </p:nvPr>
        </p:nvSpPr>
        <p:spPr/>
        <p:txBody>
          <a:bodyPr/>
          <a:lstStyle/>
          <a:p>
            <a:r>
              <a:rPr lang="en-US"/>
              <a:t>Can include:</a:t>
            </a:r>
          </a:p>
          <a:p>
            <a:pPr lvl="1"/>
            <a:r>
              <a:rPr lang="en-US"/>
              <a:t>Serial number
Signature algorithm
Public key
Expiration date</a:t>
            </a:r>
          </a:p>
          <a:p>
            <a:pPr lvl="0"/>
            <a:r>
              <a:rPr lang="en-US"/>
              <a:t>Defined in X.509 standard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Certificate Revocation</a:t>
            </a:r>
          </a:p>
        </p:txBody>
      </p:sp>
      <p:sp>
        <p:nvSpPr>
          <p:cNvPr id="2" name="Content"/>
          <p:cNvSpPr>
            <a:spLocks noGrp="1"/>
          </p:cNvSpPr>
          <p:nvPr>
            <p:ph idx="1" hasCustomPrompt="1"/>
          </p:nvPr>
        </p:nvSpPr>
        <p:spPr/>
        <p:txBody>
          <a:bodyPr/>
          <a:lstStyle/>
          <a:p>
            <a:r>
              <a:rPr lang="en-US"/>
              <a:t>Organization no longer exists
Compromised private key
Fake certificate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Public Key Infrastructure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ublic Key Infrastructu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OCSP</a:t>
            </a:r>
          </a:p>
        </p:txBody>
      </p:sp>
      <p:sp>
        <p:nvSpPr>
          <p:cNvPr id="2" name="Content"/>
          <p:cNvSpPr>
            <a:spLocks noGrp="1"/>
          </p:cNvSpPr>
          <p:nvPr>
            <p:ph idx="1" hasCustomPrompt="1"/>
          </p:nvPr>
        </p:nvSpPr>
        <p:spPr/>
        <p:txBody>
          <a:bodyPr/>
          <a:lstStyle/>
          <a:p>
            <a:r>
              <a:rPr lang="en-US"/>
              <a:t>Timely status information
Bandwidth management
Grace period for expired certs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Certificate Authorities
Certificate process
Certificate attributes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Types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Root Certificates</a:t>
            </a:r>
          </a:p>
        </p:txBody>
      </p:sp>
      <p:sp>
        <p:nvSpPr>
          <p:cNvPr id="2" name="Content"/>
          <p:cNvSpPr>
            <a:spLocks noGrp="1"/>
          </p:cNvSpPr>
          <p:nvPr>
            <p:ph idx="1" hasCustomPrompt="1"/>
          </p:nvPr>
        </p:nvSpPr>
        <p:spPr/>
        <p:txBody>
          <a:bodyPr/>
          <a:lstStyle/>
          <a:p>
            <a:r>
              <a:rPr lang="en-US"/>
              <a:t>First certificate a CA creates
Self-signed
Used to sign other certificates
Different approval processes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Code-Signing Certificates</a:t>
            </a:r>
          </a:p>
        </p:txBody>
      </p:sp>
      <p:sp>
        <p:nvSpPr>
          <p:cNvPr id="2" name="Content"/>
          <p:cNvSpPr>
            <a:spLocks noGrp="1"/>
          </p:cNvSpPr>
          <p:nvPr>
            <p:ph idx="1" hasCustomPrompt="1"/>
          </p:nvPr>
        </p:nvSpPr>
        <p:spPr/>
        <p:txBody>
          <a:bodyPr/>
          <a:lstStyle/>
          <a:p>
            <a:r>
              <a:rPr lang="en-US"/>
              <a:t>Used by app developers
Proves app legitimacy
No certificate causes warning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Self-Signed Certificates</a:t>
            </a:r>
          </a:p>
        </p:txBody>
      </p:sp>
      <p:sp>
        <p:nvSpPr>
          <p:cNvPr id="2" name="Content"/>
          <p:cNvSpPr>
            <a:spLocks noGrp="1"/>
          </p:cNvSpPr>
          <p:nvPr>
            <p:ph idx="1" hasCustomPrompt="1"/>
          </p:nvPr>
        </p:nvSpPr>
        <p:spPr/>
        <p:txBody>
          <a:bodyPr/>
          <a:lstStyle/>
          <a:p>
            <a:r>
              <a:rPr lang="en-US"/>
              <a:t>Not validated by a CA
Easy and free to make
No protection or security
Users see a warning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Cryptography overview
Cryptography concepts
Cryptology methods</a:t>
            </a:r>
          </a:p>
          <a:p>
            <a:pPr lvl="1"/>
            <a:r>
              <a:rPr lang="en-US"/>
              <a:t>Hashing
Elliptical curve cryptology
Steganography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Email Certificates</a:t>
            </a:r>
          </a:p>
        </p:txBody>
      </p:sp>
      <p:sp>
        <p:nvSpPr>
          <p:cNvPr id="2" name="Content"/>
          <p:cNvSpPr>
            <a:spLocks noGrp="1"/>
          </p:cNvSpPr>
          <p:nvPr>
            <p:ph idx="1" hasCustomPrompt="1"/>
          </p:nvPr>
        </p:nvSpPr>
        <p:spPr/>
        <p:txBody>
          <a:bodyPr/>
          <a:lstStyle/>
          <a:p>
            <a:r>
              <a:rPr lang="en-US"/>
              <a:t>S/MIME Protocol
Contains public keys
Internal CAs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Validation Levels</a:t>
            </a:r>
          </a:p>
        </p:txBody>
      </p:sp>
      <p:sp>
        <p:nvSpPr>
          <p:cNvPr id="2" name="Content"/>
          <p:cNvSpPr>
            <a:spLocks noGrp="1"/>
          </p:cNvSpPr>
          <p:nvPr>
            <p:ph idx="1" hasCustomPrompt="1"/>
          </p:nvPr>
        </p:nvSpPr>
        <p:spPr/>
        <p:txBody>
          <a:bodyPr/>
          <a:lstStyle/>
          <a:p>
            <a:r>
              <a:rPr lang="en-US"/>
              <a:t>Domain validation
Organization validation
Extended validation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PKI certificates
SSL cert validation levels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Encryption Key Methods</a:t>
            </a:r>
          </a:p>
        </p:txBody>
      </p:sp>
      <p:sp>
        <p:nvSpPr>
          <p:cNvPr id="2" name="Content"/>
          <p:cNvSpPr>
            <a:spLocks noGrp="1"/>
          </p:cNvSpPr>
          <p:nvPr>
            <p:ph idx="1" hasCustomPrompt="1"/>
          </p:nvPr>
        </p:nvSpPr>
        <p:spPr/>
        <p:txBody>
          <a:bodyPr/>
          <a:lstStyle/>
          <a:p>
            <a:r>
              <a:rPr lang="en-US"/>
              <a:t>Symmetric encryption
Asymmetric encryption
Hybrid cryptosystems
Ephemeral keys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Certificate Concepts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ertificate Concep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Certificate chaining
Online vs. offline
CA Trust models
Key safety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3.5.6 Manage Certificates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lifecycle of an encryption key?
What is the role of a certificate authority (CA)?
What are the types of certificates?
Which standard defines the format of certificates?
Which trust model would be used to connect the CAs of two organization's?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Symmetric Encryption Keys</a:t>
            </a:r>
          </a:p>
        </p:txBody>
      </p:sp>
      <p:sp>
        <p:nvSpPr>
          <p:cNvPr id="2" name="Content"/>
          <p:cNvSpPr>
            <a:spLocks noGrp="1"/>
          </p:cNvSpPr>
          <p:nvPr>
            <p:ph idx="1" hasCustomPrompt="1"/>
          </p:nvPr>
        </p:nvSpPr>
        <p:spPr/>
        <p:txBody>
          <a:bodyPr/>
          <a:lstStyle/>
          <a:p>
            <a:r>
              <a:rPr lang="en-US"/>
              <a:t>Same key used to lock/unlock
Should be sent separately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Symmetric-Key Algorithms</a:t>
            </a:r>
          </a:p>
        </p:txBody>
      </p:sp>
      <p:sp>
        <p:nvSpPr>
          <p:cNvPr id="2" name="Content"/>
          <p:cNvSpPr>
            <a:spLocks noGrp="1"/>
          </p:cNvSpPr>
          <p:nvPr>
            <p:ph idx="1" hasCustomPrompt="1"/>
          </p:nvPr>
        </p:nvSpPr>
        <p:spPr/>
        <p:txBody>
          <a:bodyPr/>
          <a:lstStyle/>
          <a:p>
            <a:r>
              <a:rPr lang="en-US"/>
              <a:t>Rivest Cipher (RC)
Advanced Encryption Standard (AES)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Cryptography
Plaintext
Ciphertext
Algorithm
Cryptanalysis
Encryption
Key
Symmetric encryption
Key length
Asymmetric algorithm
Public key
Private key
Blockchain
Open public ledger
Steganography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DES</a:t>
            </a:r>
          </a:p>
        </p:txBody>
      </p:sp>
      <p:sp>
        <p:nvSpPr>
          <p:cNvPr id="2" name="Content"/>
          <p:cNvSpPr>
            <a:spLocks noGrp="1"/>
          </p:cNvSpPr>
          <p:nvPr>
            <p:ph idx="1" hasCustomPrompt="1"/>
          </p:nvPr>
        </p:nvSpPr>
        <p:spPr/>
        <p:txBody>
          <a:bodyPr/>
          <a:lstStyle/>
          <a:p>
            <a:r>
              <a:rPr lang="en-US"/>
              <a:t>Developed by IBM in 19703
Hacked using brute-force keys
Triple Data Encryption Algorithm</a:t>
            </a:r>
          </a:p>
          <a:p>
            <a:pPr lvl="1"/>
            <a:r>
              <a:rPr lang="en-US"/>
              <a:t>3 keys for a 168-bit length</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Rivest Cipher (RC)</a:t>
            </a:r>
          </a:p>
        </p:txBody>
      </p:sp>
      <p:sp>
        <p:nvSpPr>
          <p:cNvPr id="2" name="Content"/>
          <p:cNvSpPr>
            <a:spLocks noGrp="1"/>
          </p:cNvSpPr>
          <p:nvPr>
            <p:ph idx="1" hasCustomPrompt="1"/>
          </p:nvPr>
        </p:nvSpPr>
        <p:spPr/>
        <p:txBody>
          <a:bodyPr/>
          <a:lstStyle/>
          <a:p>
            <a:r>
              <a:rPr lang="en-US"/>
              <a:t>Developed by Ron Rivest
RC4 was once widely used
RC6 is a 128-bit cipher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Advanced Encryption Standard (AES)</a:t>
            </a:r>
          </a:p>
        </p:txBody>
      </p:sp>
      <p:sp>
        <p:nvSpPr>
          <p:cNvPr id="2" name="Content"/>
          <p:cNvSpPr>
            <a:spLocks noGrp="1"/>
          </p:cNvSpPr>
          <p:nvPr>
            <p:ph idx="1" hasCustomPrompt="1"/>
          </p:nvPr>
        </p:nvSpPr>
        <p:spPr/>
        <p:txBody>
          <a:bodyPr/>
          <a:lstStyle/>
          <a:p>
            <a:r>
              <a:rPr lang="en-US"/>
              <a:t>Uses the Rijndael block cipher
Developed in 2001
Offers three key lengths:
128, 192, and 256 bits
Uses include:</a:t>
            </a:r>
          </a:p>
          <a:p>
            <a:pPr lvl="1"/>
            <a:r>
              <a:rPr lang="en-US"/>
              <a:t>802.11, BitLocker, game engines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Other Symmetric Algorithms</a:t>
            </a:r>
          </a:p>
        </p:txBody>
      </p:sp>
      <p:sp>
        <p:nvSpPr>
          <p:cNvPr id="2" name="Content"/>
          <p:cNvSpPr>
            <a:spLocks noGrp="1"/>
          </p:cNvSpPr>
          <p:nvPr>
            <p:ph idx="1" hasCustomPrompt="1"/>
          </p:nvPr>
        </p:nvSpPr>
        <p:spPr/>
        <p:txBody>
          <a:bodyPr/>
          <a:lstStyle/>
          <a:p>
            <a:r>
              <a:rPr lang="en-US"/>
              <a:t>Blowfish
IDEA
CAST
Twofish</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Cryptography: </a:t>
            </a:r>
            <a:r>
              <a:rPr dirty="0"/>
              <a:t>The science and practice of altering data to make it unintelligible to unauthorized parties.</a:t>
            </a:r>
            <a:r>
              <a:rPr b="1" dirty="0"/>
              <a:t>
Plaintext: </a:t>
            </a:r>
            <a:r>
              <a:rPr dirty="0"/>
              <a:t>Unencrypted data that is meant to be encrypted before it is transmitted, or the result of the decryption of encrypted data.</a:t>
            </a:r>
            <a:r>
              <a:rPr b="1" dirty="0"/>
              <a:t>
Ciphertext: </a:t>
            </a:r>
            <a:r>
              <a:rPr dirty="0"/>
              <a:t>Data that has been enciphered and cannot be read without the cipher key.</a:t>
            </a:r>
            <a:r>
              <a:rPr b="1" dirty="0"/>
              <a:t>
Algorithm: </a:t>
            </a:r>
            <a:r>
              <a:rPr dirty="0"/>
              <a:t>Operations that transform a plaintext into a ciphertext with cryptographic properties; also called a cipher.</a:t>
            </a:r>
            <a:r>
              <a:rPr b="1" dirty="0"/>
              <a:t>
Cryptanalysis: </a:t>
            </a:r>
            <a:r>
              <a:rPr dirty="0"/>
              <a:t>The science, art, and practice of breaking codes and ciphers.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Asymmetric Algorithms</a:t>
            </a:r>
          </a:p>
        </p:txBody>
      </p:sp>
      <p:sp>
        <p:nvSpPr>
          <p:cNvPr id="2" name="Content"/>
          <p:cNvSpPr>
            <a:spLocks noGrp="1"/>
          </p:cNvSpPr>
          <p:nvPr>
            <p:ph idx="1" hasCustomPrompt="1"/>
          </p:nvPr>
        </p:nvSpPr>
        <p:spPr/>
        <p:txBody>
          <a:bodyPr/>
          <a:lstStyle/>
          <a:p>
            <a:r>
              <a:rPr lang="en-US"/>
              <a:t>Diffie-Hellman
RSA
DSA
ECC</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Digital Signature Algorithm (DSA)</a:t>
            </a:r>
          </a:p>
        </p:txBody>
      </p:sp>
      <p:sp>
        <p:nvSpPr>
          <p:cNvPr id="2" name="Content"/>
          <p:cNvSpPr>
            <a:spLocks noGrp="1"/>
          </p:cNvSpPr>
          <p:nvPr>
            <p:ph idx="1" hasCustomPrompt="1"/>
          </p:nvPr>
        </p:nvSpPr>
        <p:spPr/>
        <p:txBody>
          <a:bodyPr/>
          <a:lstStyle/>
          <a:p>
            <a:r>
              <a:rPr lang="en-US"/>
              <a:t>Only used for digital signatures
Proposed by NIST
Different from RSA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a:bodyPr>
          <a:lstStyle/>
          <a:p>
            <a:r>
              <a:rPr b="1" dirty="0">
                <a:latin typeface="Roboto"/>
                <a:ea typeface="Roboto"/>
                <a:cs typeface="Roboto"/>
              </a:rPr>
              <a:t>Encryption: </a:t>
            </a:r>
            <a:r>
              <a:rPr dirty="0">
                <a:latin typeface="Roboto"/>
                <a:ea typeface="Roboto"/>
                <a:cs typeface="Roboto"/>
              </a:rPr>
              <a:t>Scrambling the characters used in a message so that the message can be seen but not understood or modified unless it can be deciphered. Encryption provides for a secure means of transmitting data and authenticating users. It is also used to store data securely. Encryption uses different types of cipher and one or more keys. The size of the key is one factor in determining the strength of the encryption product.</a:t>
            </a:r>
            <a:r>
              <a:rPr b="1" dirty="0">
                <a:latin typeface="Roboto"/>
                <a:ea typeface="Roboto"/>
                <a:cs typeface="Roboto"/>
              </a:rPr>
              <a:t>
Key: </a:t>
            </a:r>
            <a:r>
              <a:rPr dirty="0">
                <a:latin typeface="Roboto"/>
                <a:ea typeface="Roboto"/>
                <a:cs typeface="Roboto"/>
              </a:rPr>
              <a:t>In cryptography, a specific piece of information that is used in conjunction with an algorithm to perform encryption and decryption.</a:t>
            </a:r>
            <a:endParaRPr lang="en-US" b="1" dirty="0">
              <a:latin typeface="Roboto"/>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782428634"/>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Symmetric vs Asymmetric Encryption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ymmetric vs Asymmetric Encryp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Symmetric encryption
Asymmetric encryption
Hybrid cryptosystems
Ephemeral keys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a:bodyPr>
          <a:lstStyle/>
          <a:p>
            <a:r>
              <a:rPr b="1" dirty="0">
                <a:latin typeface="Roboto"/>
                <a:ea typeface="Roboto"/>
                <a:cs typeface="Roboto"/>
              </a:rPr>
              <a:t>Symmetric encryption: </a:t>
            </a:r>
            <a:r>
              <a:rPr dirty="0">
                <a:latin typeface="Roboto"/>
                <a:ea typeface="Roboto"/>
                <a:cs typeface="Roboto"/>
              </a:rPr>
              <a:t>Two-way encryption scheme in which encryption and decryption are both performed by the same key. Also known as shared-key encryption.</a:t>
            </a:r>
            <a:r>
              <a:rPr b="1" dirty="0">
                <a:latin typeface="Roboto"/>
                <a:ea typeface="Roboto"/>
                <a:cs typeface="Roboto"/>
              </a:rPr>
              <a:t>
Key length: </a:t>
            </a:r>
            <a:r>
              <a:rPr dirty="0">
                <a:latin typeface="Roboto"/>
                <a:ea typeface="Roboto"/>
                <a:cs typeface="Roboto"/>
              </a:rPr>
              <a:t>Size of a cryptographic key in bits. Longer keys generally offer better security, but key lengths for different ciphers are not directly comparable.</a:t>
            </a:r>
          </a:p>
          <a:p>
            <a:r>
              <a:rPr lang="en-US" sz="2600" b="1">
                <a:latin typeface="Roboto"/>
                <a:ea typeface="Roboto"/>
                <a:cs typeface="Roboto"/>
              </a:rPr>
              <a:t>Asymmetric algorithm: </a:t>
            </a:r>
            <a:r>
              <a:rPr lang="en-US" sz="2600">
                <a:latin typeface="Roboto"/>
                <a:ea typeface="Roboto"/>
                <a:cs typeface="Roboto"/>
              </a:rPr>
              <a:t>Cipher that uses public and private keys. The keys are mathematically linked, using either Rivel, Shamir, Adleman (RSA) or elliptic curve cryptography (ECC) algorithms, but the private key is not derivable from the public one. An asymmetric key cannot reverse the operation it performs, so the public key cannot decrypt what it has encrypted, for example.</a:t>
            </a:r>
            <a:endParaRPr lang="en-US" dirty="0">
              <a:latin typeface="Roboto"/>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755840916"/>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Stream Cipher</a:t>
            </a:r>
          </a:p>
        </p:txBody>
      </p:sp>
      <p:sp>
        <p:nvSpPr>
          <p:cNvPr id="2" name="Content"/>
          <p:cNvSpPr>
            <a:spLocks noGrp="1"/>
          </p:cNvSpPr>
          <p:nvPr>
            <p:ph idx="1" hasCustomPrompt="1"/>
          </p:nvPr>
        </p:nvSpPr>
        <p:spPr/>
        <p:txBody>
          <a:bodyPr/>
          <a:lstStyle/>
          <a:p>
            <a:r>
              <a:rPr lang="en-US"/>
              <a:t>Symmetric encryption method
Encrypts one bit at a time
One-time pad
Key is the same length as data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One-Time Pad (OTP)</a:t>
            </a:r>
          </a:p>
        </p:txBody>
      </p:sp>
      <p:sp>
        <p:nvSpPr>
          <p:cNvPr id="2" name="Content"/>
          <p:cNvSpPr>
            <a:spLocks noGrp="1"/>
          </p:cNvSpPr>
          <p:nvPr>
            <p:ph idx="1" hasCustomPrompt="1"/>
          </p:nvPr>
        </p:nvSpPr>
        <p:spPr/>
        <p:txBody>
          <a:bodyPr/>
          <a:lstStyle/>
          <a:p>
            <a:r>
              <a:rPr lang="en-US"/>
              <a:t>Demonstrates perfect secrecy
Difficult to brute-force
Only used once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Block Ciphers</a:t>
            </a:r>
          </a:p>
        </p:txBody>
      </p:sp>
      <p:sp>
        <p:nvSpPr>
          <p:cNvPr id="2" name="Content"/>
          <p:cNvSpPr>
            <a:spLocks noGrp="1"/>
          </p:cNvSpPr>
          <p:nvPr>
            <p:ph idx="1" hasCustomPrompt="1"/>
          </p:nvPr>
        </p:nvSpPr>
        <p:spPr/>
        <p:txBody>
          <a:bodyPr/>
          <a:lstStyle/>
          <a:p>
            <a:r>
              <a:rPr lang="en-US"/>
              <a:t>Symmetric encryption method
Encrypts one block at a time
Block sizes:</a:t>
            </a:r>
          </a:p>
          <a:p>
            <a:pPr lvl="1"/>
            <a:r>
              <a:rPr lang="en-US"/>
              <a:t>64 bits
128 bits
256 bits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a:bodyPr>
          <a:lstStyle/>
          <a:p>
            <a:r>
              <a:rPr b="1" dirty="0">
                <a:latin typeface="Roboto"/>
                <a:ea typeface="Roboto"/>
                <a:cs typeface="Roboto"/>
              </a:rPr>
              <a:t>Public key: </a:t>
            </a:r>
            <a:r>
              <a:rPr dirty="0">
                <a:latin typeface="Roboto"/>
                <a:ea typeface="Roboto"/>
                <a:cs typeface="Roboto"/>
              </a:rPr>
              <a:t>During asymmetric encryption, this key is freely distributed and can be used to perform the reverse encryption or decryption operation of the linked private key in the pair.</a:t>
            </a:r>
            <a:r>
              <a:rPr b="1" dirty="0">
                <a:latin typeface="Roboto"/>
                <a:ea typeface="Roboto"/>
                <a:cs typeface="Roboto"/>
              </a:rPr>
              <a:t>
Private key: </a:t>
            </a:r>
            <a:r>
              <a:rPr dirty="0">
                <a:latin typeface="Roboto"/>
                <a:ea typeface="Roboto"/>
                <a:cs typeface="Roboto"/>
              </a:rPr>
              <a:t>In asymmetric encryption, the private key is known only to the holder and is linked to, but not derivable from, a public key distributed to those with whom the holder wants to communicate securely. A private key can be used to encrypt data that can be decrypted by the linked public key or vice versa.</a:t>
            </a:r>
            <a:endParaRPr lang="en-US" b="1" dirty="0">
              <a:latin typeface="Roboto"/>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948493179"/>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Modes of Operation</a:t>
            </a:r>
          </a:p>
        </p:txBody>
      </p:sp>
      <p:sp>
        <p:nvSpPr>
          <p:cNvPr id="2" name="Content"/>
          <p:cNvSpPr>
            <a:spLocks noGrp="1"/>
          </p:cNvSpPr>
          <p:nvPr>
            <p:ph idx="1" hasCustomPrompt="1"/>
          </p:nvPr>
        </p:nvSpPr>
        <p:spPr/>
        <p:txBody>
          <a:bodyPr/>
          <a:lstStyle/>
          <a:p>
            <a:r>
              <a:rPr lang="en-US"/>
              <a:t>Electronic Code Book (ECB)
Cipher Block Chaining (CBC)
Cipher Feedback (CFB)
Output Feedback (OFB)
Counter Mode (CTR)
Galois Counter Mode (GCM)
Electronic Code Book (ECB)</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a:bodyPr>
          <a:lstStyle/>
          <a:p>
            <a:r>
              <a:rPr b="1" dirty="0">
                <a:latin typeface="Roboto"/>
                <a:ea typeface="Roboto"/>
                <a:cs typeface="Roboto"/>
              </a:rPr>
              <a:t>Blockchain: </a:t>
            </a:r>
            <a:r>
              <a:rPr dirty="0">
                <a:latin typeface="Roboto"/>
                <a:ea typeface="Roboto"/>
                <a:cs typeface="Roboto"/>
              </a:rPr>
              <a:t>A concept in which an expanding list of transactional records listed in a public ledger is secured using cryptography.</a:t>
            </a:r>
            <a:r>
              <a:rPr b="1" dirty="0">
                <a:latin typeface="Roboto"/>
                <a:ea typeface="Roboto"/>
                <a:cs typeface="Roboto"/>
              </a:rPr>
              <a:t>
Open public ledger: </a:t>
            </a:r>
            <a:r>
              <a:rPr dirty="0">
                <a:latin typeface="Roboto"/>
                <a:ea typeface="Roboto"/>
                <a:cs typeface="Roboto"/>
              </a:rPr>
              <a:t>Distributed public record of transactions that underpins the integrity of blockchains.</a:t>
            </a:r>
            <a:r>
              <a:rPr b="1" dirty="0">
                <a:latin typeface="Roboto"/>
                <a:ea typeface="Roboto"/>
                <a:cs typeface="Roboto"/>
              </a:rPr>
              <a:t>
Steganography: </a:t>
            </a:r>
            <a:r>
              <a:rPr dirty="0">
                <a:latin typeface="Roboto"/>
                <a:ea typeface="Roboto"/>
                <a:cs typeface="Roboto"/>
              </a:rPr>
              <a:t>The practice of concealing a file, message, image, or video within another file, message, image, or video.</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76390739"/>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Cryptography Algorithm</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ryptography Algorithm"/>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Props1.xml><?xml version="1.0" encoding="utf-8"?>
<ds:datastoreItem xmlns:ds="http://schemas.openxmlformats.org/officeDocument/2006/customXml" ds:itemID="{8C867D2D-7CBD-46C1-A394-3BA62DBEDA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945FCD-1C98-480F-803B-6C101320D4EF}">
  <ds:schemaRefs>
    <ds:schemaRef ds:uri="http://schemas.microsoft.com/sharepoint/v3/contenttype/forms"/>
  </ds:schemaRefs>
</ds:datastoreItem>
</file>

<file path=customXml/itemProps3.xml><?xml version="1.0" encoding="utf-8"?>
<ds:datastoreItem xmlns:ds="http://schemas.openxmlformats.org/officeDocument/2006/customXml" ds:itemID="{4399D867-41DE-47F1-A3D4-5612389B542D}">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docProps/app.xml><?xml version="1.0" encoding="utf-8"?>
<Properties xmlns="http://schemas.openxmlformats.org/officeDocument/2006/extended-properties" xmlns:vt="http://schemas.openxmlformats.org/officeDocument/2006/docPropsVTypes">
  <Template>Ion Boardroom</Template>
  <TotalTime>156</TotalTime>
  <Words>4806</Words>
  <Application>Microsoft Office PowerPoint</Application>
  <PresentationFormat>Widescreen</PresentationFormat>
  <Paragraphs>844</Paragraphs>
  <Slides>349</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349</vt:i4>
      </vt:variant>
    </vt:vector>
  </HeadingPairs>
  <TitlesOfParts>
    <vt:vector size="355" baseType="lpstr">
      <vt:lpstr>Arial</vt:lpstr>
      <vt:lpstr>Roboto</vt:lpstr>
      <vt:lpstr>Kepler Std</vt:lpstr>
      <vt:lpstr>Pathway Gothic One</vt:lpstr>
      <vt:lpstr>TestOut</vt:lpstr>
      <vt:lpstr>1_TestOut</vt:lpstr>
      <vt:lpstr>Cryptographic Solutions</vt:lpstr>
      <vt:lpstr>Cryptography</vt:lpstr>
      <vt:lpstr>Section Skill Overview</vt:lpstr>
      <vt:lpstr>Key Terms</vt:lpstr>
      <vt:lpstr>Key Definitions</vt:lpstr>
      <vt:lpstr>Key Definitions</vt:lpstr>
      <vt:lpstr>Key Definitions</vt:lpstr>
      <vt:lpstr>Key Definitions</vt:lpstr>
      <vt:lpstr>Key Definitions</vt:lpstr>
      <vt:lpstr>Cryptography Concepts</vt:lpstr>
      <vt:lpstr>Cryptography</vt:lpstr>
      <vt:lpstr>Cryptography Overview</vt:lpstr>
      <vt:lpstr>Encryption</vt:lpstr>
      <vt:lpstr>Cryptography Concepts</vt:lpstr>
      <vt:lpstr>Cryptography Concepts</vt:lpstr>
      <vt:lpstr>Cryptography Concepts</vt:lpstr>
      <vt:lpstr>Cryptography Concepts</vt:lpstr>
      <vt:lpstr>Cryptography Concepts</vt:lpstr>
      <vt:lpstr>Cryptography Concepts</vt:lpstr>
      <vt:lpstr>Cryptography Concepts</vt:lpstr>
      <vt:lpstr>Cryptography Concepts</vt:lpstr>
      <vt:lpstr>Common Encryption Methods</vt:lpstr>
      <vt:lpstr>Hashes</vt:lpstr>
      <vt:lpstr>Hashing Applications</vt:lpstr>
      <vt:lpstr>Cryptography Concepts</vt:lpstr>
      <vt:lpstr>Cryptography Concepts</vt:lpstr>
      <vt:lpstr>Hashing Applications</vt:lpstr>
      <vt:lpstr>Cryptography Concepts</vt:lpstr>
      <vt:lpstr>Steganography</vt:lpstr>
      <vt:lpstr>Cryptography Concepts</vt:lpstr>
      <vt:lpstr>Cryptography Concepts</vt:lpstr>
      <vt:lpstr>Summary</vt:lpstr>
      <vt:lpstr>Symmetric vs Asymmetric Encryption</vt:lpstr>
      <vt:lpstr>Encryption Key Methods</vt:lpstr>
      <vt:lpstr>Symmetric vs Asymmetric Encryption</vt:lpstr>
      <vt:lpstr>Symmetric vs Asymmetric Encryption</vt:lpstr>
      <vt:lpstr>Symmetric Encryption Keys</vt:lpstr>
      <vt:lpstr>Symmetric vs Asymmetric Encryption</vt:lpstr>
      <vt:lpstr>Symmetric-Key Algorithms</vt:lpstr>
      <vt:lpstr>DES</vt:lpstr>
      <vt:lpstr>Rivest Cipher (RC)</vt:lpstr>
      <vt:lpstr>Advanced Encryption Standard (AES)</vt:lpstr>
      <vt:lpstr>Other Symmetric Algorithms</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Asymmetric Algorithms</vt:lpstr>
      <vt:lpstr>Symmetric vs Asymmetric Encryption</vt:lpstr>
      <vt:lpstr>Symmetric vs Asymmetric Encryption</vt:lpstr>
      <vt:lpstr>Symmetric vs Asymmetric Encryption</vt:lpstr>
      <vt:lpstr>Symmetric vs Asymmetric Encryption</vt:lpstr>
      <vt:lpstr>Digital Signature Algorithm (DSA)</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Symmetric vs Asymmetric Encryption</vt:lpstr>
      <vt:lpstr>Summary</vt:lpstr>
      <vt:lpstr>Cryptography Algorithm</vt:lpstr>
      <vt:lpstr>Stream Cipher</vt:lpstr>
      <vt:lpstr>Cryptography Algorithm</vt:lpstr>
      <vt:lpstr>One-Time Pad (OTP)</vt:lpstr>
      <vt:lpstr>Cryptography Algorithm</vt:lpstr>
      <vt:lpstr>Cryptography Algorithm</vt:lpstr>
      <vt:lpstr>Cryptography Algorithm</vt:lpstr>
      <vt:lpstr>Cryptography Algorithm</vt:lpstr>
      <vt:lpstr>Cryptography Algorithm</vt:lpstr>
      <vt:lpstr>Block Ciphers</vt:lpstr>
      <vt:lpstr>Cryptography Algorithm</vt:lpstr>
      <vt:lpstr>Modes of Operation</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Cryptography Algorithm</vt:lpstr>
      <vt:lpstr>IoT Device Limitations</vt:lpstr>
      <vt:lpstr>Homomorphic Encryption</vt:lpstr>
      <vt:lpstr>Summary</vt:lpstr>
      <vt:lpstr>Blockchain</vt:lpstr>
      <vt:lpstr>Blockchain</vt:lpstr>
      <vt:lpstr>Blockchain</vt:lpstr>
      <vt:lpstr>Blockchain</vt:lpstr>
      <vt:lpstr>Blockchain</vt:lpstr>
      <vt:lpstr>Blockchain</vt:lpstr>
      <vt:lpstr>Blockchain</vt:lpstr>
      <vt:lpstr>Blockchain</vt:lpstr>
      <vt:lpstr>Blockchain</vt:lpstr>
      <vt:lpstr>Blockchain</vt:lpstr>
      <vt:lpstr>Blockchain</vt:lpstr>
      <vt:lpstr>Blockchain</vt:lpstr>
      <vt:lpstr>Blockchain</vt:lpstr>
      <vt:lpstr>Summary</vt:lpstr>
      <vt:lpstr>Cryptographic Attacks</vt:lpstr>
      <vt:lpstr>Cryptographic Attacks</vt:lpstr>
      <vt:lpstr>Common Attacks</vt:lpstr>
      <vt:lpstr>Cryptographic Attacks</vt:lpstr>
      <vt:lpstr>Cryptographic Attacks</vt:lpstr>
      <vt:lpstr>Cryptographic Attacks</vt:lpstr>
      <vt:lpstr>Cryptographic Attacks</vt:lpstr>
      <vt:lpstr>Cryptographic Attacks</vt:lpstr>
      <vt:lpstr>Cryptographic Attacks</vt:lpstr>
      <vt:lpstr>Cryptographic Attacks</vt:lpstr>
      <vt:lpstr>Cryptographic Attacks</vt:lpstr>
      <vt:lpstr>Cryptographic Attacks</vt:lpstr>
      <vt:lpstr>Cryptographic Attacks</vt:lpstr>
      <vt:lpstr>Cryptographic Attacks</vt:lpstr>
      <vt:lpstr>Cryptographic Attacks</vt:lpstr>
      <vt:lpstr>Cryptographic Attacks</vt:lpstr>
      <vt:lpstr>Summary</vt:lpstr>
      <vt:lpstr>In-Class Practice</vt:lpstr>
      <vt:lpstr>Class Discussion</vt:lpstr>
      <vt:lpstr>Cryptography Implementations</vt:lpstr>
      <vt:lpstr>Section Skill Overview</vt:lpstr>
      <vt:lpstr>Key Terms</vt:lpstr>
      <vt:lpstr>Key Definitions</vt:lpstr>
      <vt:lpstr>Key Definitions</vt:lpstr>
      <vt:lpstr>Combining Cryptographic Methods</vt:lpstr>
      <vt:lpstr>Combining Crypto Methods</vt:lpstr>
      <vt:lpstr>Combining Cryptographic Methods</vt:lpstr>
      <vt:lpstr>Encrypting File System</vt:lpstr>
      <vt:lpstr>Combining Cryptographic Methods</vt:lpstr>
      <vt:lpstr>Combining Cryptographic Methods</vt:lpstr>
      <vt:lpstr>Combining Cryptographic Methods</vt:lpstr>
      <vt:lpstr>Digital Signature</vt:lpstr>
      <vt:lpstr>Hashing Algorithms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Combining Cryptographic Methods</vt:lpstr>
      <vt:lpstr>Summary</vt:lpstr>
      <vt:lpstr>Hardware-Based Encryption Devices</vt:lpstr>
      <vt:lpstr>Trusted Platform Module</vt:lpstr>
      <vt:lpstr>Hardware-Based Encryption Devices</vt:lpstr>
      <vt:lpstr>Hardware-Based Encryption Devices</vt:lpstr>
      <vt:lpstr>Hardware-Based Encryption Devices</vt:lpstr>
      <vt:lpstr>Hardware-Based Encryption Devices</vt:lpstr>
      <vt:lpstr>Hardware-Based Encryption Devices</vt:lpstr>
      <vt:lpstr>Hardware Security Module</vt:lpstr>
      <vt:lpstr>Hardware-Based Encryption Devices</vt:lpstr>
      <vt:lpstr>HSM Uses</vt:lpstr>
      <vt:lpstr>Summary</vt:lpstr>
      <vt:lpstr>Class Discussion</vt:lpstr>
      <vt:lpstr>Hashing</vt:lpstr>
      <vt:lpstr>Section Skill Overview</vt:lpstr>
      <vt:lpstr>Key Terms</vt:lpstr>
      <vt:lpstr>Key Definitions</vt:lpstr>
      <vt:lpstr>Key Definitions</vt:lpstr>
      <vt:lpstr>Hashing</vt:lpstr>
      <vt:lpstr>Hashing</vt:lpstr>
      <vt:lpstr>Hashing</vt:lpstr>
      <vt:lpstr>Hash Characteristics</vt:lpstr>
      <vt:lpstr>Hashing</vt:lpstr>
      <vt:lpstr>Hashing Uses</vt:lpstr>
      <vt:lpstr>Hashing</vt:lpstr>
      <vt:lpstr>Hashing</vt:lpstr>
      <vt:lpstr>Hashing</vt:lpstr>
      <vt:lpstr>Hashing</vt:lpstr>
      <vt:lpstr>Hashing</vt:lpstr>
      <vt:lpstr>Hashing</vt:lpstr>
      <vt:lpstr>Hashing</vt:lpstr>
      <vt:lpstr>Hashing</vt:lpstr>
      <vt:lpstr>Hashing</vt:lpstr>
      <vt:lpstr>Hashing</vt:lpstr>
      <vt:lpstr>Hashing</vt:lpstr>
      <vt:lpstr>Hash Benefits</vt:lpstr>
      <vt:lpstr>Hashing</vt:lpstr>
      <vt:lpstr>Hashing</vt:lpstr>
      <vt:lpstr>Hashing</vt:lpstr>
      <vt:lpstr>Hashing</vt:lpstr>
      <vt:lpstr>Summary</vt:lpstr>
      <vt:lpstr>Hashing Algorithms</vt:lpstr>
      <vt:lpstr>Hashing Algorithms</vt:lpstr>
      <vt:lpstr>Message-Digest Algorithm</vt:lpstr>
      <vt:lpstr>SHA-3</vt:lpstr>
      <vt:lpstr>Hashing Algorithms</vt:lpstr>
      <vt:lpstr>Hashing Algorithms</vt:lpstr>
      <vt:lpstr>Hashing Algorithms</vt:lpstr>
      <vt:lpstr>Hashing Algorithms</vt:lpstr>
      <vt:lpstr>RIPEMD</vt:lpstr>
      <vt:lpstr>Summary</vt:lpstr>
      <vt:lpstr>In-Class Practice</vt:lpstr>
      <vt:lpstr>Class Discussion</vt:lpstr>
      <vt:lpstr>Encryption</vt:lpstr>
      <vt:lpstr>Section Skill Overview</vt:lpstr>
      <vt:lpstr>Key Terms</vt:lpstr>
      <vt:lpstr>Key Definitions</vt:lpstr>
      <vt:lpstr>Key Definitions</vt:lpstr>
      <vt:lpstr>Encrypting File System</vt:lpstr>
      <vt:lpstr>Encrypting File System</vt:lpstr>
      <vt:lpstr>Encrypting File System</vt:lpstr>
      <vt:lpstr>Encrypting File System</vt:lpstr>
      <vt:lpstr>Encrypting File System</vt:lpstr>
      <vt:lpstr>Encrypting File System</vt:lpstr>
      <vt:lpstr>Encrypting File System</vt:lpstr>
      <vt:lpstr>Encrypting File System</vt:lpstr>
      <vt:lpstr>Encrypting File System</vt:lpstr>
      <vt:lpstr>Encrypting File System</vt:lpstr>
      <vt:lpstr>Data Recovery Agent</vt:lpstr>
      <vt:lpstr>Encrypting File System</vt:lpstr>
      <vt:lpstr>Encrypting File System</vt:lpstr>
      <vt:lpstr>Encrypting File System</vt:lpstr>
      <vt:lpstr>Encrypting File System</vt:lpstr>
      <vt:lpstr>Encrypting File System</vt:lpstr>
      <vt:lpstr>Encrypting File System</vt:lpstr>
      <vt:lpstr>Encrypting File System</vt:lpstr>
      <vt:lpstr>Summary</vt:lpstr>
      <vt:lpstr>PGP and GPG</vt:lpstr>
      <vt:lpstr>PGP and GPG</vt:lpstr>
      <vt:lpstr>Pretty Good Privacy (PGP)</vt:lpstr>
      <vt:lpstr>PGP and GPG</vt:lpstr>
      <vt:lpstr>PGP and GPG</vt:lpstr>
      <vt:lpstr>PGP and GPG</vt:lpstr>
      <vt:lpstr>PGP and GPG</vt:lpstr>
      <vt:lpstr>PGP and GPG</vt:lpstr>
      <vt:lpstr>PGP and GPG</vt:lpstr>
      <vt:lpstr>PGP and GPG</vt:lpstr>
      <vt:lpstr>PGP and GPG</vt:lpstr>
      <vt:lpstr>GNU Privacy Guard (GPG)</vt:lpstr>
      <vt:lpstr>PGP and GPG</vt:lpstr>
      <vt:lpstr>GPG Uses</vt:lpstr>
      <vt:lpstr>Summary</vt:lpstr>
      <vt:lpstr>BitLocker and Database Encryption</vt:lpstr>
      <vt:lpstr>BitLocker</vt:lpstr>
      <vt:lpstr>BitLocker and Database Encryption</vt:lpstr>
      <vt:lpstr>BitLocker and Database Encryption</vt:lpstr>
      <vt:lpstr>BitLocker and Database Encryption</vt:lpstr>
      <vt:lpstr>BitLocker and Database Encryption</vt:lpstr>
      <vt:lpstr>BitLocker and Database Encryption</vt:lpstr>
      <vt:lpstr>BitLocker and Database Encryption</vt:lpstr>
      <vt:lpstr>BitLocker and Database Encryption</vt:lpstr>
      <vt:lpstr>Recovery Key</vt:lpstr>
      <vt:lpstr>BitLocker and Database Encryption</vt:lpstr>
      <vt:lpstr>Data Recovery</vt:lpstr>
      <vt:lpstr>Database Encryption</vt:lpstr>
      <vt:lpstr>BitLocker and Database Encryption</vt:lpstr>
      <vt:lpstr>Transparent Data Encryption</vt:lpstr>
      <vt:lpstr>Column-Level Encryption</vt:lpstr>
      <vt:lpstr>Application-Level Encryption</vt:lpstr>
      <vt:lpstr>Summary</vt:lpstr>
      <vt:lpstr>In-Class Practice</vt:lpstr>
      <vt:lpstr>Class Discussion</vt:lpstr>
      <vt:lpstr>Public Key Infrastructure</vt:lpstr>
      <vt:lpstr>Section Skill Overview</vt:lpstr>
      <vt:lpstr>Key Terms</vt:lpstr>
      <vt:lpstr>Key Definitions</vt:lpstr>
      <vt:lpstr>Key Definitions</vt:lpstr>
      <vt:lpstr>Key Definitions</vt:lpstr>
      <vt:lpstr>Public Key Infrastructure</vt:lpstr>
      <vt:lpstr>Public Key Infrastructure</vt:lpstr>
      <vt:lpstr>Public Key Infrastructure</vt:lpstr>
      <vt:lpstr>Public Key Infrastructure</vt:lpstr>
      <vt:lpstr>Public Key Infrastructure</vt:lpstr>
      <vt:lpstr>Public Key Infrastructure</vt:lpstr>
      <vt:lpstr>Public Key Infrastructure</vt:lpstr>
      <vt:lpstr>Public Key Infrastructure</vt:lpstr>
      <vt:lpstr>Registration Authorities</vt:lpstr>
      <vt:lpstr>Certificate Attributes</vt:lpstr>
      <vt:lpstr>Public Key Infrastructure</vt:lpstr>
      <vt:lpstr>Certificate Revocation</vt:lpstr>
      <vt:lpstr>Public Key Infrastructure</vt:lpstr>
      <vt:lpstr>Public Key Infrastructure</vt:lpstr>
      <vt:lpstr>OCSP</vt:lpstr>
      <vt:lpstr>Summary</vt:lpstr>
      <vt:lpstr>Certificate Types</vt:lpstr>
      <vt:lpstr>Root Certificates</vt:lpstr>
      <vt:lpstr>Certificate Types</vt:lpstr>
      <vt:lpstr>Certificate Types</vt:lpstr>
      <vt:lpstr>Code-Signing Certificates</vt:lpstr>
      <vt:lpstr>Self-Signed Certificates</vt:lpstr>
      <vt:lpstr>Email Certificates</vt:lpstr>
      <vt:lpstr>Certificate Types</vt:lpstr>
      <vt:lpstr>Certificate Types</vt:lpstr>
      <vt:lpstr>Validation Levels</vt:lpstr>
      <vt:lpstr>Certificate Types</vt:lpstr>
      <vt:lpstr>Summary</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Certificate Concepts</vt:lpstr>
      <vt:lpstr>Summary</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53</cp:revision>
  <dcterms:created xsi:type="dcterms:W3CDTF">2018-06-15T22:57:16Z</dcterms:created>
  <dcterms:modified xsi:type="dcterms:W3CDTF">2023-11-16T14:33:22Z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y fmtid="{D5CDD505-2E9C-101B-9397-08002B2CF9AE}" pid="3" name="MediaServiceImageTags">
    <vt:lpwstr/>
  </property>
</Properties>
</file>