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4" r:id="rId4"/>
    <p:sldMasterId id="2147483681" r:id="rId5"/>
    <p:sldMasterId id="2147483648" r:id="rId6"/>
  </p:sldMasterIdLst>
  <p:sldIdLst>
    <p:sldId id="394" r:id="rId7"/>
    <p:sldId id="256" r:id="rId8"/>
    <p:sldId id="257" r:id="rId9"/>
    <p:sldId id="258" r:id="rId10"/>
    <p:sldId id="279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395" r:id="rId32"/>
    <p:sldId id="396" r:id="rId33"/>
    <p:sldId id="397" r:id="rId34"/>
    <p:sldId id="398" r:id="rId35"/>
    <p:sldId id="399" r:id="rId36"/>
    <p:sldId id="400" r:id="rId37"/>
    <p:sldId id="401" r:id="rId38"/>
    <p:sldId id="402" r:id="rId39"/>
    <p:sldId id="403" r:id="rId40"/>
    <p:sldId id="404" r:id="rId41"/>
    <p:sldId id="405" r:id="rId42"/>
    <p:sldId id="406" r:id="rId43"/>
    <p:sldId id="407" r:id="rId44"/>
    <p:sldId id="408" r:id="rId45"/>
    <p:sldId id="409" r:id="rId46"/>
    <p:sldId id="410" r:id="rId47"/>
    <p:sldId id="411" r:id="rId48"/>
    <p:sldId id="412" r:id="rId49"/>
    <p:sldId id="413" r:id="rId50"/>
    <p:sldId id="414" r:id="rId51"/>
    <p:sldId id="415" r:id="rId52"/>
    <p:sldId id="416" r:id="rId53"/>
    <p:sldId id="417" r:id="rId54"/>
    <p:sldId id="418" r:id="rId55"/>
    <p:sldId id="280" r:id="rId56"/>
    <p:sldId id="281" r:id="rId57"/>
    <p:sldId id="282" r:id="rId58"/>
    <p:sldId id="283" r:id="rId59"/>
    <p:sldId id="284" r:id="rId60"/>
    <p:sldId id="285" r:id="rId61"/>
    <p:sldId id="286" r:id="rId62"/>
    <p:sldId id="287" r:id="rId63"/>
    <p:sldId id="288" r:id="rId64"/>
    <p:sldId id="289" r:id="rId65"/>
    <p:sldId id="290" r:id="rId66"/>
    <p:sldId id="291" r:id="rId67"/>
    <p:sldId id="292" r:id="rId68"/>
    <p:sldId id="293" r:id="rId69"/>
    <p:sldId id="294" r:id="rId70"/>
    <p:sldId id="295" r:id="rId71"/>
    <p:sldId id="296" r:id="rId72"/>
    <p:sldId id="297" r:id="rId73"/>
    <p:sldId id="298" r:id="rId74"/>
    <p:sldId id="419" r:id="rId75"/>
    <p:sldId id="420" r:id="rId76"/>
    <p:sldId id="421" r:id="rId77"/>
    <p:sldId id="422" r:id="rId78"/>
    <p:sldId id="423" r:id="rId79"/>
    <p:sldId id="424" r:id="rId80"/>
    <p:sldId id="425" r:id="rId81"/>
    <p:sldId id="426" r:id="rId82"/>
    <p:sldId id="427" r:id="rId83"/>
    <p:sldId id="428" r:id="rId84"/>
    <p:sldId id="429" r:id="rId85"/>
    <p:sldId id="430" r:id="rId86"/>
    <p:sldId id="431" r:id="rId87"/>
    <p:sldId id="432" r:id="rId88"/>
    <p:sldId id="433" r:id="rId89"/>
    <p:sldId id="434" r:id="rId90"/>
    <p:sldId id="435" r:id="rId91"/>
    <p:sldId id="436" r:id="rId92"/>
    <p:sldId id="437" r:id="rId93"/>
    <p:sldId id="438" r:id="rId94"/>
    <p:sldId id="439" r:id="rId95"/>
    <p:sldId id="440" r:id="rId96"/>
    <p:sldId id="441" r:id="rId97"/>
    <p:sldId id="442" r:id="rId98"/>
    <p:sldId id="443" r:id="rId99"/>
    <p:sldId id="444" r:id="rId100"/>
    <p:sldId id="445" r:id="rId101"/>
    <p:sldId id="446" r:id="rId102"/>
    <p:sldId id="447" r:id="rId103"/>
    <p:sldId id="448" r:id="rId104"/>
    <p:sldId id="449" r:id="rId105"/>
    <p:sldId id="450" r:id="rId106"/>
    <p:sldId id="451" r:id="rId107"/>
    <p:sldId id="452" r:id="rId108"/>
    <p:sldId id="453" r:id="rId109"/>
    <p:sldId id="454" r:id="rId110"/>
    <p:sldId id="455" r:id="rId111"/>
    <p:sldId id="456" r:id="rId112"/>
    <p:sldId id="457" r:id="rId113"/>
    <p:sldId id="458" r:id="rId114"/>
    <p:sldId id="459" r:id="rId115"/>
    <p:sldId id="460" r:id="rId116"/>
    <p:sldId id="461" r:id="rId117"/>
    <p:sldId id="299" r:id="rId118"/>
    <p:sldId id="300" r:id="rId119"/>
    <p:sldId id="462" r:id="rId120"/>
    <p:sldId id="463" r:id="rId121"/>
    <p:sldId id="464" r:id="rId122"/>
    <p:sldId id="465" r:id="rId123"/>
    <p:sldId id="466" r:id="rId124"/>
    <p:sldId id="467" r:id="rId125"/>
    <p:sldId id="468" r:id="rId126"/>
    <p:sldId id="469" r:id="rId127"/>
    <p:sldId id="470" r:id="rId128"/>
    <p:sldId id="471" r:id="rId129"/>
    <p:sldId id="472" r:id="rId130"/>
    <p:sldId id="473" r:id="rId131"/>
    <p:sldId id="474" r:id="rId132"/>
    <p:sldId id="475" r:id="rId133"/>
    <p:sldId id="476" r:id="rId134"/>
    <p:sldId id="477" r:id="rId135"/>
    <p:sldId id="478" r:id="rId136"/>
    <p:sldId id="479" r:id="rId137"/>
    <p:sldId id="480" r:id="rId138"/>
    <p:sldId id="481" r:id="rId139"/>
    <p:sldId id="482" r:id="rId140"/>
    <p:sldId id="483" r:id="rId141"/>
    <p:sldId id="484" r:id="rId142"/>
    <p:sldId id="485" r:id="rId143"/>
    <p:sldId id="486" r:id="rId144"/>
    <p:sldId id="487" r:id="rId145"/>
    <p:sldId id="488" r:id="rId146"/>
    <p:sldId id="489" r:id="rId147"/>
    <p:sldId id="490" r:id="rId148"/>
    <p:sldId id="491" r:id="rId149"/>
    <p:sldId id="492" r:id="rId150"/>
    <p:sldId id="493" r:id="rId151"/>
    <p:sldId id="494" r:id="rId152"/>
    <p:sldId id="495" r:id="rId153"/>
    <p:sldId id="496" r:id="rId154"/>
    <p:sldId id="497" r:id="rId155"/>
    <p:sldId id="498" r:id="rId156"/>
    <p:sldId id="499" r:id="rId157"/>
    <p:sldId id="500" r:id="rId158"/>
    <p:sldId id="501" r:id="rId159"/>
    <p:sldId id="502" r:id="rId160"/>
    <p:sldId id="503" r:id="rId161"/>
    <p:sldId id="504" r:id="rId162"/>
    <p:sldId id="505" r:id="rId163"/>
    <p:sldId id="506" r:id="rId164"/>
    <p:sldId id="507" r:id="rId165"/>
    <p:sldId id="508" r:id="rId166"/>
    <p:sldId id="509" r:id="rId167"/>
    <p:sldId id="510" r:id="rId168"/>
    <p:sldId id="511" r:id="rId169"/>
    <p:sldId id="512" r:id="rId170"/>
    <p:sldId id="513" r:id="rId171"/>
  </p:sldIdLst>
  <p:sldSz cx="12192000" cy="6858000"/>
  <p:notesSz cx="6858000" cy="9144000"/>
  <p:embeddedFontLst>
    <p:embeddedFont>
      <p:font typeface="Kepler Std" panose="0204060306070A060204" charset="0"/>
      <p:regular r:id="rId172"/>
      <p:bold r:id="rId173"/>
    </p:embeddedFont>
    <p:embeddedFont>
      <p:font typeface="Pathway Gothic One" panose="020B0604020202020204" charset="0"/>
      <p:regular r:id="rId174"/>
    </p:embeddedFont>
    <p:embeddedFont>
      <p:font typeface="Roboto" panose="02000000000000000000" pitchFamily="2" charset="0"/>
      <p:regular r:id="rId175"/>
      <p:bold r:id="rId176"/>
      <p:italic r:id="rId177"/>
      <p:boldItalic r:id="rId178"/>
    </p:embeddedFont>
    <p:embeddedFont>
      <p:font typeface="Wingdings 3" panose="05040102010807070707" pitchFamily="18" charset="2"/>
      <p:regular r:id="rId179"/>
    </p:embeddedFont>
  </p:embeddedFontLst>
  <p:custDataLst>
    <p:tags r:id="rId18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9A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4953E6-1972-416F-9AD1-B7743BAC5E47}" v="5" dt="2023-11-16T16:03:54.2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232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1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63" Type="http://schemas.openxmlformats.org/officeDocument/2006/relationships/slide" Target="slides/slide57.xml"/><Relationship Id="rId84" Type="http://schemas.openxmlformats.org/officeDocument/2006/relationships/slide" Target="slides/slide78.xml"/><Relationship Id="rId138" Type="http://schemas.openxmlformats.org/officeDocument/2006/relationships/slide" Target="slides/slide132.xml"/><Relationship Id="rId159" Type="http://schemas.openxmlformats.org/officeDocument/2006/relationships/slide" Target="slides/slide153.xml"/><Relationship Id="rId170" Type="http://schemas.openxmlformats.org/officeDocument/2006/relationships/slide" Target="slides/slide164.xml"/><Relationship Id="rId107" Type="http://schemas.openxmlformats.org/officeDocument/2006/relationships/slide" Target="slides/slide101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53" Type="http://schemas.openxmlformats.org/officeDocument/2006/relationships/slide" Target="slides/slide47.xml"/><Relationship Id="rId74" Type="http://schemas.openxmlformats.org/officeDocument/2006/relationships/slide" Target="slides/slide68.xml"/><Relationship Id="rId128" Type="http://schemas.openxmlformats.org/officeDocument/2006/relationships/slide" Target="slides/slide122.xml"/><Relationship Id="rId149" Type="http://schemas.openxmlformats.org/officeDocument/2006/relationships/slide" Target="slides/slide143.xml"/><Relationship Id="rId5" Type="http://schemas.openxmlformats.org/officeDocument/2006/relationships/slideMaster" Target="slideMasters/slideMaster2.xml"/><Relationship Id="rId95" Type="http://schemas.openxmlformats.org/officeDocument/2006/relationships/slide" Target="slides/slide89.xml"/><Relationship Id="rId160" Type="http://schemas.openxmlformats.org/officeDocument/2006/relationships/slide" Target="slides/slide154.xml"/><Relationship Id="rId181" Type="http://schemas.openxmlformats.org/officeDocument/2006/relationships/presProps" Target="presProps.xml"/><Relationship Id="rId22" Type="http://schemas.openxmlformats.org/officeDocument/2006/relationships/slide" Target="slides/slide16.xml"/><Relationship Id="rId43" Type="http://schemas.openxmlformats.org/officeDocument/2006/relationships/slide" Target="slides/slide37.xml"/><Relationship Id="rId64" Type="http://schemas.openxmlformats.org/officeDocument/2006/relationships/slide" Target="slides/slide58.xml"/><Relationship Id="rId118" Type="http://schemas.openxmlformats.org/officeDocument/2006/relationships/slide" Target="slides/slide112.xml"/><Relationship Id="rId139" Type="http://schemas.openxmlformats.org/officeDocument/2006/relationships/slide" Target="slides/slide133.xml"/><Relationship Id="rId85" Type="http://schemas.openxmlformats.org/officeDocument/2006/relationships/slide" Target="slides/slide79.xml"/><Relationship Id="rId150" Type="http://schemas.openxmlformats.org/officeDocument/2006/relationships/slide" Target="slides/slide144.xml"/><Relationship Id="rId171" Type="http://schemas.openxmlformats.org/officeDocument/2006/relationships/slide" Target="slides/slide165.xml"/><Relationship Id="rId12" Type="http://schemas.openxmlformats.org/officeDocument/2006/relationships/slide" Target="slides/slide6.xml"/><Relationship Id="rId33" Type="http://schemas.openxmlformats.org/officeDocument/2006/relationships/slide" Target="slides/slide27.xml"/><Relationship Id="rId108" Type="http://schemas.openxmlformats.org/officeDocument/2006/relationships/slide" Target="slides/slide102.xml"/><Relationship Id="rId129" Type="http://schemas.openxmlformats.org/officeDocument/2006/relationships/slide" Target="slides/slide123.xml"/><Relationship Id="rId54" Type="http://schemas.openxmlformats.org/officeDocument/2006/relationships/slide" Target="slides/slide48.xml"/><Relationship Id="rId75" Type="http://schemas.openxmlformats.org/officeDocument/2006/relationships/slide" Target="slides/slide69.xml"/><Relationship Id="rId96" Type="http://schemas.openxmlformats.org/officeDocument/2006/relationships/slide" Target="slides/slide90.xml"/><Relationship Id="rId140" Type="http://schemas.openxmlformats.org/officeDocument/2006/relationships/slide" Target="slides/slide134.xml"/><Relationship Id="rId161" Type="http://schemas.openxmlformats.org/officeDocument/2006/relationships/slide" Target="slides/slide155.xml"/><Relationship Id="rId182" Type="http://schemas.openxmlformats.org/officeDocument/2006/relationships/viewProps" Target="viewProps.xml"/><Relationship Id="rId6" Type="http://schemas.openxmlformats.org/officeDocument/2006/relationships/slideMaster" Target="slideMasters/slideMaster3.xml"/><Relationship Id="rId23" Type="http://schemas.openxmlformats.org/officeDocument/2006/relationships/slide" Target="slides/slide17.xml"/><Relationship Id="rId119" Type="http://schemas.openxmlformats.org/officeDocument/2006/relationships/slide" Target="slides/slide113.xml"/><Relationship Id="rId44" Type="http://schemas.openxmlformats.org/officeDocument/2006/relationships/slide" Target="slides/slide38.xml"/><Relationship Id="rId65" Type="http://schemas.openxmlformats.org/officeDocument/2006/relationships/slide" Target="slides/slide59.xml"/><Relationship Id="rId86" Type="http://schemas.openxmlformats.org/officeDocument/2006/relationships/slide" Target="slides/slide80.xml"/><Relationship Id="rId130" Type="http://schemas.openxmlformats.org/officeDocument/2006/relationships/slide" Target="slides/slide124.xml"/><Relationship Id="rId151" Type="http://schemas.openxmlformats.org/officeDocument/2006/relationships/slide" Target="slides/slide145.xml"/><Relationship Id="rId172" Type="http://schemas.openxmlformats.org/officeDocument/2006/relationships/font" Target="fonts/font1.fntdata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109" Type="http://schemas.openxmlformats.org/officeDocument/2006/relationships/slide" Target="slides/slide10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97" Type="http://schemas.openxmlformats.org/officeDocument/2006/relationships/slide" Target="slides/slide91.xml"/><Relationship Id="rId104" Type="http://schemas.openxmlformats.org/officeDocument/2006/relationships/slide" Target="slides/slide98.xml"/><Relationship Id="rId120" Type="http://schemas.openxmlformats.org/officeDocument/2006/relationships/slide" Target="slides/slide114.xml"/><Relationship Id="rId125" Type="http://schemas.openxmlformats.org/officeDocument/2006/relationships/slide" Target="slides/slide119.xml"/><Relationship Id="rId141" Type="http://schemas.openxmlformats.org/officeDocument/2006/relationships/slide" Target="slides/slide135.xml"/><Relationship Id="rId146" Type="http://schemas.openxmlformats.org/officeDocument/2006/relationships/slide" Target="slides/slide140.xml"/><Relationship Id="rId167" Type="http://schemas.openxmlformats.org/officeDocument/2006/relationships/slide" Target="slides/slide161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slide" Target="slides/slide86.xml"/><Relationship Id="rId162" Type="http://schemas.openxmlformats.org/officeDocument/2006/relationships/slide" Target="slides/slide156.xml"/><Relationship Id="rId183" Type="http://schemas.openxmlformats.org/officeDocument/2006/relationships/theme" Target="theme/theme1.xml"/><Relationship Id="rId2" Type="http://schemas.openxmlformats.org/officeDocument/2006/relationships/customXml" Target="../customXml/item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slide" Target="slides/slide81.xml"/><Relationship Id="rId110" Type="http://schemas.openxmlformats.org/officeDocument/2006/relationships/slide" Target="slides/slide104.xml"/><Relationship Id="rId115" Type="http://schemas.openxmlformats.org/officeDocument/2006/relationships/slide" Target="slides/slide109.xml"/><Relationship Id="rId131" Type="http://schemas.openxmlformats.org/officeDocument/2006/relationships/slide" Target="slides/slide125.xml"/><Relationship Id="rId136" Type="http://schemas.openxmlformats.org/officeDocument/2006/relationships/slide" Target="slides/slide130.xml"/><Relationship Id="rId157" Type="http://schemas.openxmlformats.org/officeDocument/2006/relationships/slide" Target="slides/slide151.xml"/><Relationship Id="rId178" Type="http://schemas.openxmlformats.org/officeDocument/2006/relationships/font" Target="fonts/font7.fntdata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52" Type="http://schemas.openxmlformats.org/officeDocument/2006/relationships/slide" Target="slides/slide146.xml"/><Relationship Id="rId173" Type="http://schemas.openxmlformats.org/officeDocument/2006/relationships/font" Target="fonts/font2.fntdata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56" Type="http://schemas.openxmlformats.org/officeDocument/2006/relationships/slide" Target="slides/slide50.xml"/><Relationship Id="rId77" Type="http://schemas.openxmlformats.org/officeDocument/2006/relationships/slide" Target="slides/slide71.xml"/><Relationship Id="rId100" Type="http://schemas.openxmlformats.org/officeDocument/2006/relationships/slide" Target="slides/slide94.xml"/><Relationship Id="rId105" Type="http://schemas.openxmlformats.org/officeDocument/2006/relationships/slide" Target="slides/slide99.xml"/><Relationship Id="rId126" Type="http://schemas.openxmlformats.org/officeDocument/2006/relationships/slide" Target="slides/slide120.xml"/><Relationship Id="rId147" Type="http://schemas.openxmlformats.org/officeDocument/2006/relationships/slide" Target="slides/slide141.xml"/><Relationship Id="rId168" Type="http://schemas.openxmlformats.org/officeDocument/2006/relationships/slide" Target="slides/slide162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93" Type="http://schemas.openxmlformats.org/officeDocument/2006/relationships/slide" Target="slides/slide87.xml"/><Relationship Id="rId98" Type="http://schemas.openxmlformats.org/officeDocument/2006/relationships/slide" Target="slides/slide92.xml"/><Relationship Id="rId121" Type="http://schemas.openxmlformats.org/officeDocument/2006/relationships/slide" Target="slides/slide115.xml"/><Relationship Id="rId142" Type="http://schemas.openxmlformats.org/officeDocument/2006/relationships/slide" Target="slides/slide136.xml"/><Relationship Id="rId163" Type="http://schemas.openxmlformats.org/officeDocument/2006/relationships/slide" Target="slides/slide157.xml"/><Relationship Id="rId184" Type="http://schemas.openxmlformats.org/officeDocument/2006/relationships/tableStyles" Target="tableStyles.xml"/><Relationship Id="rId3" Type="http://schemas.openxmlformats.org/officeDocument/2006/relationships/customXml" Target="../customXml/item3.xml"/><Relationship Id="rId25" Type="http://schemas.openxmlformats.org/officeDocument/2006/relationships/slide" Target="slides/slide19.xml"/><Relationship Id="rId46" Type="http://schemas.openxmlformats.org/officeDocument/2006/relationships/slide" Target="slides/slide40.xml"/><Relationship Id="rId67" Type="http://schemas.openxmlformats.org/officeDocument/2006/relationships/slide" Target="slides/slide61.xml"/><Relationship Id="rId116" Type="http://schemas.openxmlformats.org/officeDocument/2006/relationships/slide" Target="slides/slide110.xml"/><Relationship Id="rId137" Type="http://schemas.openxmlformats.org/officeDocument/2006/relationships/slide" Target="slides/slide131.xml"/><Relationship Id="rId158" Type="http://schemas.openxmlformats.org/officeDocument/2006/relationships/slide" Target="slides/slide152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62" Type="http://schemas.openxmlformats.org/officeDocument/2006/relationships/slide" Target="slides/slide56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111" Type="http://schemas.openxmlformats.org/officeDocument/2006/relationships/slide" Target="slides/slide105.xml"/><Relationship Id="rId132" Type="http://schemas.openxmlformats.org/officeDocument/2006/relationships/slide" Target="slides/slide126.xml"/><Relationship Id="rId153" Type="http://schemas.openxmlformats.org/officeDocument/2006/relationships/slide" Target="slides/slide147.xml"/><Relationship Id="rId174" Type="http://schemas.openxmlformats.org/officeDocument/2006/relationships/font" Target="fonts/font3.fntdata"/><Relationship Id="rId179" Type="http://schemas.openxmlformats.org/officeDocument/2006/relationships/font" Target="fonts/font8.fntdata"/><Relationship Id="rId15" Type="http://schemas.openxmlformats.org/officeDocument/2006/relationships/slide" Target="slides/slide9.xml"/><Relationship Id="rId36" Type="http://schemas.openxmlformats.org/officeDocument/2006/relationships/slide" Target="slides/slide30.xml"/><Relationship Id="rId57" Type="http://schemas.openxmlformats.org/officeDocument/2006/relationships/slide" Target="slides/slide51.xml"/><Relationship Id="rId106" Type="http://schemas.openxmlformats.org/officeDocument/2006/relationships/slide" Target="slides/slide100.xml"/><Relationship Id="rId127" Type="http://schemas.openxmlformats.org/officeDocument/2006/relationships/slide" Target="slides/slide12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52" Type="http://schemas.openxmlformats.org/officeDocument/2006/relationships/slide" Target="slides/slide46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94" Type="http://schemas.openxmlformats.org/officeDocument/2006/relationships/slide" Target="slides/slide88.xml"/><Relationship Id="rId99" Type="http://schemas.openxmlformats.org/officeDocument/2006/relationships/slide" Target="slides/slide93.xml"/><Relationship Id="rId101" Type="http://schemas.openxmlformats.org/officeDocument/2006/relationships/slide" Target="slides/slide95.xml"/><Relationship Id="rId122" Type="http://schemas.openxmlformats.org/officeDocument/2006/relationships/slide" Target="slides/slide116.xml"/><Relationship Id="rId143" Type="http://schemas.openxmlformats.org/officeDocument/2006/relationships/slide" Target="slides/slide137.xml"/><Relationship Id="rId148" Type="http://schemas.openxmlformats.org/officeDocument/2006/relationships/slide" Target="slides/slide142.xml"/><Relationship Id="rId164" Type="http://schemas.openxmlformats.org/officeDocument/2006/relationships/slide" Target="slides/slide158.xml"/><Relationship Id="rId169" Type="http://schemas.openxmlformats.org/officeDocument/2006/relationships/slide" Target="slides/slide163.xml"/><Relationship Id="rId185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80" Type="http://schemas.openxmlformats.org/officeDocument/2006/relationships/tags" Target="tags/tag1.xml"/><Relationship Id="rId26" Type="http://schemas.openxmlformats.org/officeDocument/2006/relationships/slide" Target="slides/slide20.xml"/><Relationship Id="rId47" Type="http://schemas.openxmlformats.org/officeDocument/2006/relationships/slide" Target="slides/slide41.xml"/><Relationship Id="rId68" Type="http://schemas.openxmlformats.org/officeDocument/2006/relationships/slide" Target="slides/slide62.xml"/><Relationship Id="rId89" Type="http://schemas.openxmlformats.org/officeDocument/2006/relationships/slide" Target="slides/slide83.xml"/><Relationship Id="rId112" Type="http://schemas.openxmlformats.org/officeDocument/2006/relationships/slide" Target="slides/slide106.xml"/><Relationship Id="rId133" Type="http://schemas.openxmlformats.org/officeDocument/2006/relationships/slide" Target="slides/slide127.xml"/><Relationship Id="rId154" Type="http://schemas.openxmlformats.org/officeDocument/2006/relationships/slide" Target="slides/slide148.xml"/><Relationship Id="rId175" Type="http://schemas.openxmlformats.org/officeDocument/2006/relationships/font" Target="fonts/font4.fntdata"/><Relationship Id="rId16" Type="http://schemas.openxmlformats.org/officeDocument/2006/relationships/slide" Target="slides/slide10.xml"/><Relationship Id="rId37" Type="http://schemas.openxmlformats.org/officeDocument/2006/relationships/slide" Target="slides/slide31.xml"/><Relationship Id="rId58" Type="http://schemas.openxmlformats.org/officeDocument/2006/relationships/slide" Target="slides/slide52.xml"/><Relationship Id="rId79" Type="http://schemas.openxmlformats.org/officeDocument/2006/relationships/slide" Target="slides/slide73.xml"/><Relationship Id="rId102" Type="http://schemas.openxmlformats.org/officeDocument/2006/relationships/slide" Target="slides/slide96.xml"/><Relationship Id="rId123" Type="http://schemas.openxmlformats.org/officeDocument/2006/relationships/slide" Target="slides/slide117.xml"/><Relationship Id="rId144" Type="http://schemas.openxmlformats.org/officeDocument/2006/relationships/slide" Target="slides/slide138.xml"/><Relationship Id="rId90" Type="http://schemas.openxmlformats.org/officeDocument/2006/relationships/slide" Target="slides/slide84.xml"/><Relationship Id="rId165" Type="http://schemas.openxmlformats.org/officeDocument/2006/relationships/slide" Target="slides/slide159.xml"/><Relationship Id="rId186" Type="http://schemas.microsoft.com/office/2015/10/relationships/revisionInfo" Target="revisionInfo.xml"/><Relationship Id="rId27" Type="http://schemas.openxmlformats.org/officeDocument/2006/relationships/slide" Target="slides/slide21.xml"/><Relationship Id="rId48" Type="http://schemas.openxmlformats.org/officeDocument/2006/relationships/slide" Target="slides/slide42.xml"/><Relationship Id="rId69" Type="http://schemas.openxmlformats.org/officeDocument/2006/relationships/slide" Target="slides/slide63.xml"/><Relationship Id="rId113" Type="http://schemas.openxmlformats.org/officeDocument/2006/relationships/slide" Target="slides/slide107.xml"/><Relationship Id="rId134" Type="http://schemas.openxmlformats.org/officeDocument/2006/relationships/slide" Target="slides/slide128.xml"/><Relationship Id="rId80" Type="http://schemas.openxmlformats.org/officeDocument/2006/relationships/slide" Target="slides/slide74.xml"/><Relationship Id="rId155" Type="http://schemas.openxmlformats.org/officeDocument/2006/relationships/slide" Target="slides/slide149.xml"/><Relationship Id="rId176" Type="http://schemas.openxmlformats.org/officeDocument/2006/relationships/font" Target="fonts/font5.fntdata"/><Relationship Id="rId17" Type="http://schemas.openxmlformats.org/officeDocument/2006/relationships/slide" Target="slides/slide11.xml"/><Relationship Id="rId38" Type="http://schemas.openxmlformats.org/officeDocument/2006/relationships/slide" Target="slides/slide32.xml"/><Relationship Id="rId59" Type="http://schemas.openxmlformats.org/officeDocument/2006/relationships/slide" Target="slides/slide53.xml"/><Relationship Id="rId103" Type="http://schemas.openxmlformats.org/officeDocument/2006/relationships/slide" Target="slides/slide97.xml"/><Relationship Id="rId124" Type="http://schemas.openxmlformats.org/officeDocument/2006/relationships/slide" Target="slides/slide118.xml"/><Relationship Id="rId70" Type="http://schemas.openxmlformats.org/officeDocument/2006/relationships/slide" Target="slides/slide64.xml"/><Relationship Id="rId91" Type="http://schemas.openxmlformats.org/officeDocument/2006/relationships/slide" Target="slides/slide85.xml"/><Relationship Id="rId145" Type="http://schemas.openxmlformats.org/officeDocument/2006/relationships/slide" Target="slides/slide139.xml"/><Relationship Id="rId166" Type="http://schemas.openxmlformats.org/officeDocument/2006/relationships/slide" Target="slides/slide160.xml"/><Relationship Id="rId1" Type="http://schemas.openxmlformats.org/officeDocument/2006/relationships/customXml" Target="../customXml/item1.xml"/><Relationship Id="rId28" Type="http://schemas.openxmlformats.org/officeDocument/2006/relationships/slide" Target="slides/slide22.xml"/><Relationship Id="rId49" Type="http://schemas.openxmlformats.org/officeDocument/2006/relationships/slide" Target="slides/slide43.xml"/><Relationship Id="rId114" Type="http://schemas.openxmlformats.org/officeDocument/2006/relationships/slide" Target="slides/slide108.xml"/><Relationship Id="rId60" Type="http://schemas.openxmlformats.org/officeDocument/2006/relationships/slide" Target="slides/slide54.xml"/><Relationship Id="rId81" Type="http://schemas.openxmlformats.org/officeDocument/2006/relationships/slide" Target="slides/slide75.xml"/><Relationship Id="rId135" Type="http://schemas.openxmlformats.org/officeDocument/2006/relationships/slide" Target="slides/slide129.xml"/><Relationship Id="rId156" Type="http://schemas.openxmlformats.org/officeDocument/2006/relationships/slide" Target="slides/slide150.xml"/><Relationship Id="rId177" Type="http://schemas.openxmlformats.org/officeDocument/2006/relationships/font" Target="fonts/font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Guerrero" userId="1f3c2090-23d4-4586-97db-579ffc9c77e2" providerId="ADAL" clId="{FF4953E6-1972-416F-9AD1-B7743BAC5E47}"/>
    <pc:docChg chg="addSld modSld sldOrd">
      <pc:chgData name="Juan Guerrero" userId="1f3c2090-23d4-4586-97db-579ffc9c77e2" providerId="ADAL" clId="{FF4953E6-1972-416F-9AD1-B7743BAC5E47}" dt="2023-11-16T16:03:54.288" v="29"/>
      <pc:docMkLst>
        <pc:docMk/>
      </pc:docMkLst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80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81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82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83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84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85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86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87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88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89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90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91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92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93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94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95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96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97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298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299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300"/>
        </pc:sldMkLst>
      </pc:sldChg>
      <pc:sldChg chg="modSp add mod ord">
        <pc:chgData name="Juan Guerrero" userId="1f3c2090-23d4-4586-97db-579ffc9c77e2" providerId="ADAL" clId="{FF4953E6-1972-416F-9AD1-B7743BAC5E47}" dt="2023-11-16T16:03:11.661" v="25"/>
        <pc:sldMkLst>
          <pc:docMk/>
          <pc:sldMk cId="0" sldId="394"/>
        </pc:sldMkLst>
        <pc:spChg chg="mod">
          <ac:chgData name="Juan Guerrero" userId="1f3c2090-23d4-4586-97db-579ffc9c77e2" providerId="ADAL" clId="{FF4953E6-1972-416F-9AD1-B7743BAC5E47}" dt="2023-11-16T16:03:09.027" v="23" actId="20577"/>
          <ac:spMkLst>
            <pc:docMk/>
            <pc:sldMk cId="0" sldId="394"/>
            <ac:spMk id="2" creationId="{00000000-0000-0000-0000-000000000000}"/>
          </ac:spMkLst>
        </pc:spChg>
        <pc:spChg chg="mod">
          <ac:chgData name="Juan Guerrero" userId="1f3c2090-23d4-4586-97db-579ffc9c77e2" providerId="ADAL" clId="{FF4953E6-1972-416F-9AD1-B7743BAC5E47}" dt="2023-11-16T16:03:02.572" v="2" actId="20577"/>
          <ac:spMkLst>
            <pc:docMk/>
            <pc:sldMk cId="0" sldId="394"/>
            <ac:spMk id="10" creationId="{2C1C1084-3580-3A1B-C1A6-07237DD88BD8}"/>
          </ac:spMkLst>
        </pc:spChg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395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396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397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398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399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00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01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02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03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04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05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06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07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08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09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10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11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12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13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14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15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16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17"/>
        </pc:sldMkLst>
      </pc:sldChg>
      <pc:sldChg chg="add">
        <pc:chgData name="Juan Guerrero" userId="1f3c2090-23d4-4586-97db-579ffc9c77e2" providerId="ADAL" clId="{FF4953E6-1972-416F-9AD1-B7743BAC5E47}" dt="2023-11-16T16:03:26.353" v="26"/>
        <pc:sldMkLst>
          <pc:docMk/>
          <pc:sldMk cId="0" sldId="418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19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20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21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22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23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24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25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26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27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28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29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30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31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32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33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34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35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36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37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38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39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40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41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42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43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44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45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46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47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48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49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50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51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52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53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54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55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56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57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58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59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60"/>
        </pc:sldMkLst>
      </pc:sldChg>
      <pc:sldChg chg="add">
        <pc:chgData name="Juan Guerrero" userId="1f3c2090-23d4-4586-97db-579ffc9c77e2" providerId="ADAL" clId="{FF4953E6-1972-416F-9AD1-B7743BAC5E47}" dt="2023-11-16T16:03:34.330" v="27"/>
        <pc:sldMkLst>
          <pc:docMk/>
          <pc:sldMk cId="0" sldId="461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62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63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64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3258416654" sldId="465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2366169030" sldId="466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67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68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69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70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71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72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73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74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75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76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77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78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79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80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81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82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83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84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85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86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87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88"/>
        </pc:sldMkLst>
      </pc:sldChg>
      <pc:sldChg chg="add">
        <pc:chgData name="Juan Guerrero" userId="1f3c2090-23d4-4586-97db-579ffc9c77e2" providerId="ADAL" clId="{FF4953E6-1972-416F-9AD1-B7743BAC5E47}" dt="2023-11-16T16:03:43.061" v="28"/>
        <pc:sldMkLst>
          <pc:docMk/>
          <pc:sldMk cId="0" sldId="489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490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491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492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493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3549271727" sldId="494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495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496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497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498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499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500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501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502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503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504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505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506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507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508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509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510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511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512"/>
        </pc:sldMkLst>
      </pc:sldChg>
      <pc:sldChg chg="add">
        <pc:chgData name="Juan Guerrero" userId="1f3c2090-23d4-4586-97db-579ffc9c77e2" providerId="ADAL" clId="{FF4953E6-1972-416F-9AD1-B7743BAC5E47}" dt="2023-11-16T16:03:54.288" v="29"/>
        <pc:sldMkLst>
          <pc:docMk/>
          <pc:sldMk cId="0" sldId="51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"/>
          <p:cNvSpPr>
            <a:spLocks noGrp="1"/>
          </p:cNvSpPr>
          <p:nvPr>
            <p:ph idx="1" hasCustomPrompt="1"/>
          </p:nvPr>
        </p:nvSpPr>
        <p:spPr>
          <a:xfrm>
            <a:off x="838200" y="1280161"/>
            <a:ext cx="10515600" cy="4812729"/>
          </a:xfrm>
          <a:effectLst/>
        </p:spPr>
        <p:txBody>
          <a:bodyPr>
            <a:normAutofit/>
          </a:bodyPr>
          <a:lstStyle>
            <a:lvl1pPr>
              <a:defRPr baseline="0">
                <a:latin typeface="Roboto" panose="02000000000000000000" pitchFamily="2" charset="0"/>
              </a:defRPr>
            </a:lvl1pPr>
            <a:lvl2pPr>
              <a:defRPr baseline="0">
                <a:latin typeface="Roboto" panose="02000000000000000000" pitchFamily="2" charset="0"/>
              </a:defRPr>
            </a:lvl2pPr>
            <a:lvl3pPr>
              <a:defRPr baseline="0">
                <a:latin typeface="Roboto" panose="02000000000000000000" pitchFamily="2" charset="0"/>
              </a:defRPr>
            </a:lvl3pPr>
            <a:lvl4pPr>
              <a:defRPr baseline="0">
                <a:latin typeface="Roboto" panose="02000000000000000000" pitchFamily="2" charset="0"/>
              </a:defRPr>
            </a:lvl4pPr>
            <a:lvl5pPr>
              <a:defRPr baseline="0">
                <a:latin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Product"/>
          <p:cNvSpPr>
            <a:spLocks noGrp="1"/>
          </p:cNvSpPr>
          <p:nvPr>
            <p:ph type="body" sz="quarter" idx="12" hasCustomPrompt="1"/>
          </p:nvPr>
        </p:nvSpPr>
        <p:spPr>
          <a:xfrm>
            <a:off x="391094" y="6294040"/>
            <a:ext cx="3666556" cy="278210"/>
          </a:xfr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1600" b="0" cap="all" spc="70" baseline="0">
                <a:solidFill>
                  <a:schemeClr val="tx2">
                    <a:lumMod val="60000"/>
                    <a:lumOff val="40000"/>
                  </a:schemeClr>
                </a:solidFill>
                <a:latin typeface="Pathway Gothic One" panose="02000506050000020004" pitchFamily="2" charset="0"/>
                <a:ea typeface="Coo Hew" pitchFamily="2" charset="0"/>
              </a:defRPr>
            </a:lvl1pPr>
          </a:lstStyle>
          <a:p>
            <a:pPr lvl="0"/>
            <a:r>
              <a:rPr lang="en-US"/>
              <a:t>PRODUCT</a:t>
            </a:r>
          </a:p>
        </p:txBody>
      </p:sp>
      <p:sp>
        <p:nvSpPr>
          <p:cNvPr id="7" name="Title"/>
          <p:cNvSpPr>
            <a:spLocks noGrp="1"/>
          </p:cNvSpPr>
          <p:nvPr>
            <p:ph type="title" hasCustomPrompt="1"/>
          </p:nvPr>
        </p:nvSpPr>
        <p:spPr>
          <a:xfrm>
            <a:off x="838200" y="300505"/>
            <a:ext cx="10515599" cy="97965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4800" cap="none" normalizeH="0" baseline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9788072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7C8D7E02-BCB8-4D50-A234-369438C08659}" type="datetimeFigureOut">
              <a:rPr lang="en-US"/>
              <a:t>11/16/2023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en-US"/>
          </a:p>
          <a:p>
            <a:r>
              <a:rPr lang="en-US"/>
              <a:t>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"/>
          <p:cNvSpPr>
            <a:spLocks noGrp="1"/>
          </p:cNvSpPr>
          <p:nvPr>
            <p:ph type="title" hasCustomPrompt="1"/>
          </p:nvPr>
        </p:nvSpPr>
        <p:spPr>
          <a:xfrm>
            <a:off x="838200" y="300505"/>
            <a:ext cx="10515599" cy="97965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4800" cap="none" normalizeH="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"/>
          <p:cNvSpPr>
            <a:spLocks noGrp="1"/>
          </p:cNvSpPr>
          <p:nvPr>
            <p:ph type="pic" sz="quarter" idx="10"/>
          </p:nvPr>
        </p:nvSpPr>
        <p:spPr>
          <a:xfrm>
            <a:off x="182880" y="1280160"/>
            <a:ext cx="11695176" cy="501388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Product"/>
          <p:cNvSpPr>
            <a:spLocks noGrp="1"/>
          </p:cNvSpPr>
          <p:nvPr>
            <p:ph type="body" sz="quarter" idx="12" hasCustomPrompt="1"/>
          </p:nvPr>
        </p:nvSpPr>
        <p:spPr>
          <a:xfrm>
            <a:off x="391094" y="6294040"/>
            <a:ext cx="3666556" cy="278210"/>
          </a:xfr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1600" b="0" cap="all" spc="70" baseline="0">
                <a:solidFill>
                  <a:schemeClr val="tx2">
                    <a:lumMod val="60000"/>
                    <a:lumOff val="40000"/>
                  </a:schemeClr>
                </a:solidFill>
                <a:latin typeface="Pathway Gothic One" panose="02000506050000020004" pitchFamily="2" charset="0"/>
                <a:ea typeface="Coo Hew" pitchFamily="2" charset="0"/>
              </a:defRPr>
            </a:lvl1pPr>
          </a:lstStyle>
          <a:p>
            <a:pPr lvl="0"/>
            <a:r>
              <a:rPr lang="en-US"/>
              <a:t>PRODUCT</a:t>
            </a:r>
          </a:p>
        </p:txBody>
      </p:sp>
    </p:spTree>
    <p:extLst>
      <p:ext uri="{BB962C8B-B14F-4D97-AF65-F5344CB8AC3E}">
        <p14:creationId xmlns:p14="http://schemas.microsoft.com/office/powerpoint/2010/main" val="253980924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80161"/>
            <a:ext cx="5181600" cy="4896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"/>
          <p:cNvSpPr>
            <a:spLocks noGrp="1"/>
          </p:cNvSpPr>
          <p:nvPr>
            <p:ph sz="half" idx="2"/>
          </p:nvPr>
        </p:nvSpPr>
        <p:spPr>
          <a:xfrm>
            <a:off x="6172200" y="1280161"/>
            <a:ext cx="5181600" cy="4896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roduct"/>
          <p:cNvSpPr txBox="1"/>
          <p:nvPr userDrawn="1"/>
        </p:nvSpPr>
        <p:spPr>
          <a:xfrm>
            <a:off x="391094" y="6294040"/>
            <a:ext cx="3474323" cy="221836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898989"/>
                </a:solidFill>
                <a:latin typeface="Coo Hew" pitchFamily="2" charset="0"/>
                <a:ea typeface="Coo Hew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Swis721 Cn BT" panose="020B05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Swis721 Cn BT" panose="020B05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Swis721 Cn BT" panose="020B05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Swis721 Cn BT" panose="020B05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spc="70" baseline="0">
                <a:latin typeface="Pathway Gothic One" panose="02000506050000020004" pitchFamily="2" charset="0"/>
              </a:rPr>
              <a:t>PRODUCT</a:t>
            </a:r>
          </a:p>
        </p:txBody>
      </p:sp>
      <p:sp>
        <p:nvSpPr>
          <p:cNvPr id="6" name="Title"/>
          <p:cNvSpPr>
            <a:spLocks noGrp="1"/>
          </p:cNvSpPr>
          <p:nvPr>
            <p:ph type="title" hasCustomPrompt="1"/>
          </p:nvPr>
        </p:nvSpPr>
        <p:spPr>
          <a:xfrm>
            <a:off x="838200" y="300505"/>
            <a:ext cx="10515599" cy="97965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4800" cap="none" normalizeH="0" baseline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478591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"/>
          <p:cNvSpPr>
            <a:spLocks noGrp="1"/>
          </p:cNvSpPr>
          <p:nvPr>
            <p:ph type="pic" sz="quarter" idx="10"/>
          </p:nvPr>
        </p:nvSpPr>
        <p:spPr>
          <a:xfrm>
            <a:off x="0" y="-19050"/>
            <a:ext cx="12192000" cy="6877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18953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Bump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"/>
          <p:cNvSpPr>
            <a:spLocks noGrp="1"/>
          </p:cNvSpPr>
          <p:nvPr>
            <p:ph type="title" hasCustomPrompt="1"/>
          </p:nvPr>
        </p:nvSpPr>
        <p:spPr>
          <a:xfrm>
            <a:off x="838200" y="300505"/>
            <a:ext cx="10515599" cy="97965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4800" cap="none" normalizeH="0" baseline="0"/>
            </a:lvl1pPr>
          </a:lstStyle>
          <a:p>
            <a:r>
              <a:rPr lang="en-US"/>
              <a:t>Click to Add Video Titles</a:t>
            </a:r>
          </a:p>
        </p:txBody>
      </p:sp>
      <p:sp>
        <p:nvSpPr>
          <p:cNvPr id="6" name="Product"/>
          <p:cNvSpPr>
            <a:spLocks noGrp="1"/>
          </p:cNvSpPr>
          <p:nvPr>
            <p:ph type="body" sz="quarter" idx="12" hasCustomPrompt="1"/>
          </p:nvPr>
        </p:nvSpPr>
        <p:spPr>
          <a:xfrm>
            <a:off x="391094" y="6294040"/>
            <a:ext cx="3666556" cy="278210"/>
          </a:xfr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1600" b="0" cap="all" spc="70" baseline="0">
                <a:solidFill>
                  <a:schemeClr val="tx2">
                    <a:lumMod val="60000"/>
                    <a:lumOff val="40000"/>
                  </a:schemeClr>
                </a:solidFill>
                <a:latin typeface="Pathway Gothic One" panose="02000506050000020004" pitchFamily="2" charset="0"/>
                <a:ea typeface="Coo Hew" pitchFamily="2" charset="0"/>
              </a:defRPr>
            </a:lvl1pPr>
          </a:lstStyle>
          <a:p>
            <a:pPr lvl="0"/>
            <a:r>
              <a:rPr lang="en-US"/>
              <a:t>PRODUCT</a:t>
            </a:r>
          </a:p>
        </p:txBody>
      </p:sp>
      <p:pic>
        <p:nvPicPr>
          <p:cNvPr id="4" name="Picture 3" descr="A blue lock with a keyhole&#10;&#10;Description automatically generated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2704405" y="1550719"/>
            <a:ext cx="6783187" cy="423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96604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"/>
          <p:cNvSpPr/>
          <p:nvPr/>
        </p:nvSpPr>
        <p:spPr>
          <a:xfrm>
            <a:off x="0" y="1"/>
            <a:ext cx="4506012" cy="6858000"/>
          </a:xfrm>
          <a:prstGeom prst="rect">
            <a:avLst/>
          </a:prstGeom>
          <a:solidFill>
            <a:srgbClr val="333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5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7" name="Title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391093" y="1368557"/>
            <a:ext cx="3666557" cy="4120888"/>
          </a:xfrm>
          <a:prstGeom prst="rect">
            <a:avLst/>
          </a:prstGeom>
          <a:effectLst/>
        </p:spPr>
        <p:txBody>
          <a:bodyPr lIns="0" tIns="0" rIns="0" bIns="0" anchor="t" anchorCtr="0">
            <a:noAutofit/>
          </a:bodyPr>
          <a:lstStyle>
            <a:lvl1pPr algn="l">
              <a:defRPr sz="5000" baseline="0">
                <a:solidFill>
                  <a:schemeClr val="bg1"/>
                </a:solidFill>
                <a:latin typeface="Kepler Std" panose="0204060306070A060204" pitchFamily="18" charset="0"/>
              </a:defRPr>
            </a:lvl1pPr>
          </a:lstStyle>
          <a:p>
            <a:pPr>
              <a:lnSpc>
                <a:spcPct val="70000"/>
              </a:lnSpc>
            </a:pPr>
            <a:r>
              <a:rPr lang="en-US">
                <a:solidFill>
                  <a:schemeClr val="bg1"/>
                </a:solidFill>
              </a:rPr>
              <a:t>Title</a:t>
            </a:r>
            <a:endParaRPr lang="en-US" sz="12000" b="1">
              <a:solidFill>
                <a:schemeClr val="bg1"/>
              </a:solidFill>
            </a:endParaRPr>
          </a:p>
        </p:txBody>
      </p:sp>
      <p:sp>
        <p:nvSpPr>
          <p:cNvPr id="16" name="Index"/>
          <p:cNvSpPr>
            <a:spLocks noGrp="1"/>
          </p:cNvSpPr>
          <p:nvPr>
            <p:ph type="body" sz="quarter" idx="10" hasCustomPrompt="1"/>
          </p:nvPr>
        </p:nvSpPr>
        <p:spPr>
          <a:xfrm>
            <a:off x="391095" y="416187"/>
            <a:ext cx="581494" cy="479163"/>
          </a:xfrm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lIns="91440" tIns="182880" rIns="91440" bIns="182880" anchor="ctr" anchorCtr="0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Kepler Std" panose="0204060306070A060204" pitchFamily="18" charset="0"/>
              </a:defRPr>
            </a:lvl1pPr>
          </a:lstStyle>
          <a:p>
            <a:pPr lvl="0"/>
            <a:r>
              <a:rPr lang="en-US"/>
              <a:t>Index</a:t>
            </a:r>
          </a:p>
        </p:txBody>
      </p:sp>
      <p:sp>
        <p:nvSpPr>
          <p:cNvPr id="3" name="Module"/>
          <p:cNvSpPr>
            <a:spLocks noGrp="1"/>
          </p:cNvSpPr>
          <p:nvPr>
            <p:ph type="body" sz="quarter" idx="11" hasCustomPrompt="1"/>
          </p:nvPr>
        </p:nvSpPr>
        <p:spPr>
          <a:xfrm>
            <a:off x="1088966" y="420890"/>
            <a:ext cx="2968683" cy="474460"/>
          </a:xfrm>
        </p:spPr>
        <p:txBody>
          <a:bodyPr lIns="0" tIns="0" rIns="0" bIns="0" anchor="ctr" anchorCtr="0">
            <a:noAutofit/>
          </a:bodyPr>
          <a:lstStyle>
            <a:lvl1pPr marL="0" indent="0" algn="l">
              <a:lnSpc>
                <a:spcPct val="80000"/>
              </a:lnSpc>
              <a:buNone/>
              <a:defRPr sz="1800" cap="all" spc="70" baseline="0">
                <a:solidFill>
                  <a:srgbClr val="FCBA33"/>
                </a:solidFill>
                <a:latin typeface="Pathway Gothic One" panose="02000506050000020004" pitchFamily="2" charset="0"/>
                <a:ea typeface="Coo Hew" pitchFamily="2" charset="0"/>
              </a:defRPr>
            </a:lvl1pPr>
          </a:lstStyle>
          <a:p>
            <a:pPr lvl="0"/>
            <a:r>
              <a:rPr lang="en-US"/>
              <a:t>MODULE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>
          <a:xfrm>
            <a:off x="391094" y="6294040"/>
            <a:ext cx="3666556" cy="278210"/>
          </a:xfr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1600" b="0" cap="all" spc="70" baseline="0">
                <a:solidFill>
                  <a:schemeClr val="tx2">
                    <a:lumMod val="60000"/>
                    <a:lumOff val="40000"/>
                  </a:schemeClr>
                </a:solidFill>
                <a:latin typeface="Pathway Gothic One" panose="02000506050000020004" pitchFamily="2" charset="0"/>
                <a:ea typeface="Coo Hew" pitchFamily="2" charset="0"/>
              </a:defRPr>
            </a:lvl1pPr>
          </a:lstStyle>
          <a:p>
            <a:pPr lvl="0"/>
            <a:r>
              <a:rPr lang="en-US"/>
              <a:t>PRODUCT</a:t>
            </a:r>
          </a:p>
        </p:txBody>
      </p:sp>
    </p:spTree>
    <p:extLst>
      <p:ext uri="{BB962C8B-B14F-4D97-AF65-F5344CB8AC3E}">
        <p14:creationId xmlns:p14="http://schemas.microsoft.com/office/powerpoint/2010/main" val="156641894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06314" y="75534"/>
            <a:ext cx="9113758" cy="719994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"/>
          <p:cNvSpPr>
            <a:spLocks noGrp="1" noChangeAspect="1"/>
          </p:cNvSpPr>
          <p:nvPr>
            <p:ph type="pic" idx="1"/>
          </p:nvPr>
        </p:nvSpPr>
        <p:spPr>
          <a:xfrm>
            <a:off x="134789" y="969265"/>
            <a:ext cx="11887930" cy="539129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half" idx="2"/>
          </p:nvPr>
        </p:nvSpPr>
        <p:spPr>
          <a:xfrm>
            <a:off x="331994" y="6364288"/>
            <a:ext cx="8825658" cy="4937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52540" y="6391838"/>
            <a:ext cx="1291163" cy="304799"/>
          </a:xfrm>
          <a:prstGeom prst="rect">
            <a:avLst/>
          </a:prstGeom>
        </p:spPr>
        <p:txBody>
          <a:bodyPr/>
          <a:lstStyle/>
          <a:p>
            <a:fld id="{3BDB8791-F1B0-41E7-B7FD-A781E65C4266}" type="datetimeFigureOut">
              <a:rPr lang="en-US"/>
              <a:t>11/16/2023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en-US"/>
          </a:p>
          <a:p>
            <a:r>
              <a:rPr lang="en-US"/>
              <a:t>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5FDD63B2-E120-4ED8-B27B-C685F510A5FE}" type="datetimeFigureOut">
              <a:rPr lang="en-US"/>
              <a:t>11/16/2023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en-US"/>
          </a:p>
          <a:p>
            <a:r>
              <a:rPr lang="en-US"/>
              <a:t>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4.xml"/><Relationship Id="rId1" Type="http://schemas.openxmlformats.org/officeDocument/2006/relationships/theme" Target="../theme/theme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2324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8" r:id="rId3"/>
    <p:sldLayoutId id="2147483679" r:id="rId4"/>
    <p:sldLayoutId id="2147483680" r:id="rId5"/>
    <p:sldLayoutId id="2147483677" r:id="rId6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tx1"/>
          </a:solidFill>
          <a:latin typeface="Kepler Std" panose="0204060306070A0602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0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0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0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0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6519445"/>
      </p:ext>
    </p:extLst>
  </p:cSld>
  <p:clrMap bg1="lt1" tx1="dk1" bg2="lt2" tx2="dk2" accent1="accent1" accent2="accent2" accent3="accent3" accent4="accent4" accent5="accent5" accent6="accent6" hlink="hlink" folHlink="folHlink"/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tx1"/>
          </a:solidFill>
          <a:latin typeface="Kepler Std" panose="0204060306070A0602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4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2" r:id="rId2"/>
    <p:sldLayoutId id="2147483653" r:id="rId3"/>
    <p:sldLayoutId id="2147483655" r:id="rId4"/>
  </p:sldLayoutIdLst>
  <p:transition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 hasCustomPrompt="1"/>
          </p:nvPr>
        </p:nvSpPr>
        <p:spPr>
          <a:xfrm>
            <a:off x="391093" y="1368557"/>
            <a:ext cx="4347162" cy="4120888"/>
          </a:xfrm>
        </p:spPr>
        <p:txBody>
          <a:bodyPr/>
          <a:lstStyle/>
          <a:p>
            <a:r>
              <a:rPr lang="en-US" sz="4400" dirty="0"/>
              <a:t>Incident Response</a:t>
            </a:r>
          </a:p>
        </p:txBody>
      </p:sp>
      <p:sp>
        <p:nvSpPr>
          <p:cNvPr id="5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sp>
        <p:nvSpPr>
          <p:cNvPr id="10" name="Module">
            <a:extLst>
              <a:ext uri="{FF2B5EF4-FFF2-40B4-BE49-F238E27FC236}">
                <a16:creationId xmlns:a16="http://schemas.microsoft.com/office/drawing/2014/main" id="{2C1C1084-3580-3A1B-C1A6-07237DD88B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391093" y="491800"/>
            <a:ext cx="2968683" cy="4744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Tx/>
              <a:buNone/>
              <a:defRPr sz="1800" kern="1200" cap="all" spc="70" baseline="0">
                <a:solidFill>
                  <a:srgbClr val="FCBA33"/>
                </a:solidFill>
                <a:latin typeface="Pathway Gothic One" panose="02000506050000020004" pitchFamily="2" charset="0"/>
                <a:ea typeface="Coo Hew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/>
              <a:t>Chapter 9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Incident Response Process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Incident Response Proces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Data Gathering Tools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dd-CLI
Memdump
WinHex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Forensic Tools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Tool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Forensic Tools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Tool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Forensic Tools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Tool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Imaging and Investigation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A FTK Imager
Autopsy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Forensics tool categories</a:t>
            </a:r>
          </a:p>
          <a:p>
            <a:pPr lvl="1"/>
            <a:r>
              <a:rPr lang="en-US"/>
              <a:t>Data gathering
Imaging
Data extraction</a:t>
            </a:r>
          </a:p>
          <a:p>
            <a:pPr lvl="0"/>
            <a:r>
              <a:rPr lang="en-US"/>
              <a:t>Create exact copies
Search large data dumps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Forensic Data Integrity and Preservation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Forensic Data Integrity and Preservation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Data Integrity and Preservation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Forensic Data Integrity and Preservation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Data Integrity and Preservation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Forensic Data Integrity and Preservation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Data Integrity and Preservation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Incident Response Process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Incident Response Proces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Forensic Data Integrity and Preservation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Data Integrity and Preservation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Forensic Data Integrity and Preservation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Data Integrity and Preservation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Forensic Data Integrity and Preservation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Data Integrity and Preservation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Class Discussion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Why is a chain of custody important in an investigation?
What importance does a provable timeline of events play in admissibility of digital forensic evidence?
Why is it important to take a bit-by-bit copy of the logs?
How does the order of volatility help you decide what to secure and preserve first?
What is a digital forensic artifact?
How does provenance play a vital role in digital forensics?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 hasCustomPrompt="1"/>
          </p:nvPr>
        </p:nvSpPr>
        <p:spPr/>
        <p:txBody>
          <a:bodyPr/>
          <a:lstStyle/>
          <a:p>
            <a:r>
              <a:rPr lang="en-US"/>
              <a:t>Redundancy</a:t>
            </a:r>
          </a:p>
        </p:txBody>
      </p:sp>
      <p:sp>
        <p:nvSpPr>
          <p:cNvPr id="3" name="Index"/>
          <p:cNvSpPr>
            <a:spLocks noGrp="1"/>
          </p:cNvSpPr>
          <p:nvPr>
            <p:ph type="body" sz="quarter" idx="10" hasCustomPrompt="1"/>
          </p:nvPr>
        </p:nvSpPr>
        <p:spPr/>
        <p:txBody>
          <a:bodyPr/>
          <a:lstStyle/>
          <a:p>
            <a:r>
              <a:rPr lang="en-US"/>
              <a:t>9.4</a:t>
            </a:r>
          </a:p>
        </p:txBody>
      </p:sp>
      <p:sp>
        <p:nvSpPr>
          <p:cNvPr id="4" name="Module"/>
          <p:cNvSpPr>
            <a:spLocks noGrp="1"/>
          </p:cNvSpPr>
          <p:nvPr>
            <p:ph type="body" sz="quarter" idx="11" hasCustomPrompt="1"/>
          </p:nvPr>
        </p:nvSpPr>
        <p:spPr/>
        <p:txBody>
          <a:bodyPr/>
          <a:lstStyle/>
          <a:p>
            <a:r>
              <a:rPr lang="en-US"/>
              <a:t>Incident Response</a:t>
            </a:r>
          </a:p>
        </p:txBody>
      </p:sp>
      <p:sp>
        <p:nvSpPr>
          <p:cNvPr id="5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Key Terms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 numCol="2"/>
          <a:lstStyle/>
          <a:p>
            <a:r>
              <a:rPr lang="en-US" dirty="0"/>
              <a:t>Fault tolerance
Redundancy
Geographic dispersion
Multipath
Load balancers
Uninterrupted power supply (UPS)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Virtual machine (VM)
Active/active
Active/passive
Virtual IP
Storage area network (SAN)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Key Definitions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/>
          <a:p>
            <a:r>
              <a:rPr b="1" dirty="0"/>
              <a:t>Fault tolerance: </a:t>
            </a:r>
            <a:r>
              <a:rPr dirty="0"/>
              <a:t>The ability to respond to an unexpected hardware or software failure without loss of data or loss of operation.</a:t>
            </a:r>
            <a:r>
              <a:rPr b="1" dirty="0"/>
              <a:t>
Redundancy: </a:t>
            </a:r>
            <a:r>
              <a:rPr dirty="0"/>
              <a:t>A method for providing fault tolerance by using duplicate or multiple components that perform the same function.</a:t>
            </a:r>
            <a:r>
              <a:rPr b="1" dirty="0"/>
              <a:t>
Geographic dispersion: </a:t>
            </a:r>
            <a:r>
              <a:rPr dirty="0"/>
              <a:t>Using multiple locations to store data to mitigate downtime due to loss of availability at a location.</a:t>
            </a:r>
            <a:r>
              <a:rPr b="1" dirty="0"/>
              <a:t>
Multipath: </a:t>
            </a:r>
            <a:r>
              <a:rPr dirty="0"/>
              <a:t>A fault-tolerance technique that gives multiple physical paths between a CPU and a mass-storage appliance.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Key Definitions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/>
          <a:p>
            <a:r>
              <a:rPr b="1" dirty="0"/>
              <a:t>Load balancers: </a:t>
            </a:r>
            <a:r>
              <a:rPr dirty="0"/>
              <a:t>A process that distributes processing among multiple nodes.</a:t>
            </a:r>
            <a:r>
              <a:rPr b="1" dirty="0"/>
              <a:t>
Uninterrupted power supply (UPS): </a:t>
            </a:r>
            <a:r>
              <a:rPr dirty="0"/>
              <a:t>A stand-alone power supply that allows servers to be gracefully shutdown during a power outage.</a:t>
            </a:r>
            <a:r>
              <a:rPr b="1" dirty="0"/>
              <a:t>
Virtual machine (VM): </a:t>
            </a:r>
            <a:r>
              <a:rPr dirty="0"/>
              <a:t>A computer that uses software components, but acts like a physical machine. A virtual machine resides on a host machine.</a:t>
            </a:r>
            <a:r>
              <a:rPr b="1" dirty="0"/>
              <a:t>
Active/active: </a:t>
            </a:r>
            <a:r>
              <a:rPr dirty="0"/>
              <a:t>Two load balancers working in tandem to distribute network traffic.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  <p:extLst>
      <p:ext uri="{BB962C8B-B14F-4D97-AF65-F5344CB8AC3E}">
        <p14:creationId xmlns:p14="http://schemas.microsoft.com/office/powerpoint/2010/main" val="3258416654"/>
      </p:ext>
    </p:extLst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Key Definitions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/>
          <a:p>
            <a:r>
              <a:rPr b="1" dirty="0"/>
              <a:t>Active/passive: </a:t>
            </a:r>
            <a:r>
              <a:rPr dirty="0"/>
              <a:t>Two load balancers with one actively working and the second in listening mode to take over if the active machine fails.</a:t>
            </a:r>
            <a:r>
              <a:rPr b="1" dirty="0"/>
              <a:t>
Virtual IP: </a:t>
            </a:r>
            <a:r>
              <a:rPr dirty="0"/>
              <a:t>An IP address that can be used by multiple endpoints. It is commonly used in failover systems and for load balancing.</a:t>
            </a:r>
            <a:r>
              <a:rPr b="1" dirty="0"/>
              <a:t>
Storage area network (SAN): </a:t>
            </a:r>
            <a:r>
              <a:rPr dirty="0"/>
              <a:t>A dedicated, high speed network of storage devices. Usually used for file shares.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  <p:extLst>
      <p:ext uri="{BB962C8B-B14F-4D97-AF65-F5344CB8AC3E}">
        <p14:creationId xmlns:p14="http://schemas.microsoft.com/office/powerpoint/2010/main" val="2366169030"/>
      </p:ext>
    </p:extLst>
  </p:cSld>
  <p:clrMapOvr>
    <a:masterClrMapping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Redundancy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Incident Response Process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Incident Response Proces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Redundancy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Redundancy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Redundancy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Redundancy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Redundancy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Redundancy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Redundancy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Redundancy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Redundancy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Redundancy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Redundancy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Redundancy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Redundancy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Redundancy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Redundancy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Redundancy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Redundancy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Redundancy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Hardware Clustering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Incident Response Process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Incident Response Proces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Clustering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Clustering provides:</a:t>
            </a:r>
          </a:p>
          <a:p>
            <a:pPr lvl="1"/>
            <a:r>
              <a:rPr lang="en-US"/>
              <a:t>Increased performance
Increased availability/redundancy
Scalability</a:t>
            </a:r>
          </a:p>
          <a:p>
            <a:pPr lvl="0"/>
            <a:r>
              <a:rPr lang="en-US"/>
              <a:t>Software required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Hardware Clustering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Hardware Clusteri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Hardware Clustering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Hardware Clusteri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High-Availability Clusters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Known as failover clusters
Eliminate downtime
Active/passive</a:t>
            </a:r>
          </a:p>
          <a:p>
            <a:pPr lvl="1"/>
            <a:r>
              <a:rPr lang="en-US"/>
              <a:t>Configured with same services
Use SAN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Hardware Clustering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Hardware Clusteri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Hardware Clustering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Hardware Clusteri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Load-Balancing Clusters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Nodes are always active
Share processing workloads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Hardware Clustering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Hardware Clusteri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Cluster Linking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Loosely linked</a:t>
            </a:r>
          </a:p>
          <a:p>
            <a:pPr lvl="1"/>
            <a:r>
              <a:rPr lang="en-US"/>
              <a:t>Systems operate autonomously
Systems operate in conjunction</a:t>
            </a:r>
          </a:p>
          <a:p>
            <a:pPr lvl="0"/>
            <a:r>
              <a:rPr lang="en-US"/>
              <a:t>Tightly linked</a:t>
            </a:r>
          </a:p>
          <a:p>
            <a:pPr lvl="1"/>
            <a:r>
              <a:rPr lang="en-US"/>
              <a:t>Function as one system
Known as supercomputing cluster
Pool resources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Hardware Compatibility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Loosely linked</a:t>
            </a:r>
          </a:p>
          <a:p>
            <a:pPr lvl="1"/>
            <a:r>
              <a:rPr lang="en-US"/>
              <a:t>Hardware can be different</a:t>
            </a:r>
          </a:p>
          <a:p>
            <a:pPr lvl="0"/>
            <a:r>
              <a:rPr lang="en-US"/>
              <a:t>Tightly linked</a:t>
            </a:r>
          </a:p>
          <a:p>
            <a:pPr lvl="1"/>
            <a:r>
              <a:rPr lang="en-US"/>
              <a:t>Hardware must be identical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Incident Response Process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Incident Response Proces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Clustering overview
Clustering implementations:</a:t>
            </a:r>
          </a:p>
          <a:p>
            <a:pPr lvl="1"/>
            <a:r>
              <a:rPr lang="en-US"/>
              <a:t>High-availability
Load-balancing</a:t>
            </a:r>
          </a:p>
          <a:p>
            <a:pPr lvl="0"/>
            <a:r>
              <a:rPr lang="en-US"/>
              <a:t>Supercomputing cluster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Class Discussion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Why is redundancy important to network security?
Why would an organization use geographic dispersal?
What are the levels of RAID and when would you use each level?
Why would a system administrator want to use load balancers?
What is an uninterrupted power supply used for?
What is the difference between active/active and active/passive?
What is the main advantage of RAID 0? Disadvantage?
What is the difference between RAID 0+1 and RAID 1+0?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 hasCustomPrompt="1"/>
          </p:nvPr>
        </p:nvSpPr>
        <p:spPr/>
        <p:txBody>
          <a:bodyPr/>
          <a:lstStyle/>
          <a:p>
            <a:r>
              <a:rPr lang="en-US"/>
              <a:t>Backup and Restore</a:t>
            </a:r>
          </a:p>
        </p:txBody>
      </p:sp>
      <p:sp>
        <p:nvSpPr>
          <p:cNvPr id="3" name="Index"/>
          <p:cNvSpPr>
            <a:spLocks noGrp="1"/>
          </p:cNvSpPr>
          <p:nvPr>
            <p:ph type="body" sz="quarter" idx="10" hasCustomPrompt="1"/>
          </p:nvPr>
        </p:nvSpPr>
        <p:spPr/>
        <p:txBody>
          <a:bodyPr/>
          <a:lstStyle/>
          <a:p>
            <a:r>
              <a:rPr lang="en-US"/>
              <a:t>9.5</a:t>
            </a:r>
          </a:p>
        </p:txBody>
      </p:sp>
      <p:sp>
        <p:nvSpPr>
          <p:cNvPr id="4" name="Module"/>
          <p:cNvSpPr>
            <a:spLocks noGrp="1"/>
          </p:cNvSpPr>
          <p:nvPr>
            <p:ph type="body" sz="quarter" idx="11" hasCustomPrompt="1"/>
          </p:nvPr>
        </p:nvSpPr>
        <p:spPr/>
        <p:txBody>
          <a:bodyPr/>
          <a:lstStyle/>
          <a:p>
            <a:r>
              <a:rPr lang="en-US"/>
              <a:t>Incident Response</a:t>
            </a:r>
          </a:p>
        </p:txBody>
      </p:sp>
      <p:sp>
        <p:nvSpPr>
          <p:cNvPr id="5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Section Skill Overview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Configure network attached storage.
Implement file backups.
Back up files with file history.
Recover a file from file history.
Backup a domain controller.
Restore server data from a backup.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Key Terms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Full backup
Incremental backup
Differential backup
Snapshot
NAS
SAN
Offsite storage
Scalability
Restoration order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Key Definitions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/>
          <a:p>
            <a:r>
              <a:rPr b="1" dirty="0"/>
              <a:t>Full backup: </a:t>
            </a:r>
            <a:r>
              <a:rPr dirty="0"/>
              <a:t>A back up that captures all of the data on a machine. A full backup is always the first backup you should run.</a:t>
            </a:r>
            <a:r>
              <a:rPr b="1" dirty="0"/>
              <a:t>
Incremental backup: </a:t>
            </a:r>
            <a:r>
              <a:rPr dirty="0"/>
              <a:t>A backup that contains all changes since the last incremental backup.</a:t>
            </a:r>
            <a:r>
              <a:rPr b="1" dirty="0"/>
              <a:t>
Differential backup: </a:t>
            </a:r>
            <a:r>
              <a:rPr dirty="0"/>
              <a:t>A backup that contains all changes since the last full backup.</a:t>
            </a:r>
            <a:r>
              <a:rPr b="1" dirty="0"/>
              <a:t>
Snapshot: </a:t>
            </a:r>
            <a:r>
              <a:rPr dirty="0"/>
              <a:t>An instant copy of an individual computer. Snapshots are normally used on virtual machines (VMs) when changes may need to be reverted.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Key Definitions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>
            <a:normAutofit lnSpcReduction="10000"/>
          </a:bodyPr>
          <a:lstStyle/>
          <a:p>
            <a:r>
              <a:rPr b="1" dirty="0"/>
              <a:t>NAS: </a:t>
            </a:r>
            <a:r>
              <a:rPr dirty="0"/>
              <a:t>A network storage appliance often used to store backups or other files.</a:t>
            </a:r>
            <a:r>
              <a:rPr b="1" dirty="0"/>
              <a:t>
SAN: </a:t>
            </a:r>
            <a:r>
              <a:rPr dirty="0"/>
              <a:t>A network of fast storage appliances. A SAN stores file shares and other data that needs to be accessed quickly.</a:t>
            </a:r>
            <a:r>
              <a:rPr b="1" dirty="0"/>
              <a:t>
Offsite storage: </a:t>
            </a:r>
            <a:r>
              <a:rPr dirty="0"/>
              <a:t>A location where files are stored that is away from the physical office space where the data is created. Offsite storage is part of 3-2-1 rule.</a:t>
            </a:r>
            <a:r>
              <a:rPr b="1" dirty="0"/>
              <a:t>
Scalability: </a:t>
            </a:r>
            <a:r>
              <a:rPr dirty="0"/>
              <a:t>The ability to increase or decrease data storage space.</a:t>
            </a:r>
            <a:r>
              <a:rPr b="1" dirty="0"/>
              <a:t>
Restoration order: </a:t>
            </a:r>
            <a:r>
              <a:rPr dirty="0"/>
              <a:t>Pre-planned order in which servers will be restored following a disastrous event. The order is determined by the server's importance to the company's operation.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  <p:extLst>
      <p:ext uri="{BB962C8B-B14F-4D97-AF65-F5344CB8AC3E}">
        <p14:creationId xmlns:p14="http://schemas.microsoft.com/office/powerpoint/2010/main" val="3549271727"/>
      </p:ext>
    </p:extLst>
  </p:cSld>
  <p:clrMapOvr>
    <a:masterClrMapping/>
  </p:clrMapOvr>
  <p:transition/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Backup Types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Backup Types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Backup Type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Backup Types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Backup Type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Isolate and Contain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Backup Types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Backup Type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Backup Types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Backup Type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Backup Types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Backup Type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Backup Types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Backup Type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Backup and restore
Backup importance
Backup strategies</a:t>
            </a:r>
          </a:p>
          <a:p>
            <a:pPr lvl="1"/>
            <a:r>
              <a:rPr lang="en-US"/>
              <a:t>Full
Incremental
Differential</a:t>
            </a:r>
          </a:p>
          <a:p>
            <a:pPr lvl="0"/>
            <a:r>
              <a:rPr lang="en-US"/>
              <a:t>System images
Verify backups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Backup Storage Options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Backup Storage Options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Backup Storage Option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Backup Storage Options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Backup Storage Option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Backup Storage Options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Backup Storage Option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Backup Storage Options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Backup Storage Option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Isolation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Limits damage
Protects RAM
Implemented by access bounds
Critical to a stable OS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Backup Storage Options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Backup Storage Option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Backup Storage Options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Backup Storage Option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Backup Storage Options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Backup Storage Option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Backup Storage Options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Backup Storage Option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In-Class Practice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>
              <a:buNone/>
            </a:pPr>
            <a:r>
              <a:t>Do the following labs:</a:t>
            </a:r>
          </a:p>
          <a:p>
            <a:r>
              <a:t>9.5.6 Back Up Files with File History
9.5.7 Recover a File from File History
9.5.10 Backup a Domain Controller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Class Discussion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Why are there different backup types?
How often should you run a full backup?
How do incremental and differential backups differ?
How can you implement the 3-2-1 rule?
What are the differences between network attached storage (NAS) and storage attached network (SAN)?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Containment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First step after detection
Disconnect/disable the NIC
Disconnect from other networks
Weigh pros and cons
Limit further damage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Isolate and Contain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Isolate and Contain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Isolate and Contain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Isolate and Contain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 hasCustomPrompt="1"/>
          </p:nvPr>
        </p:nvSpPr>
        <p:spPr/>
        <p:txBody>
          <a:bodyPr/>
          <a:lstStyle/>
          <a:p>
            <a:r>
              <a:rPr lang="en-US"/>
              <a:t>Incident Response and Mitigation</a:t>
            </a:r>
          </a:p>
        </p:txBody>
      </p:sp>
      <p:sp>
        <p:nvSpPr>
          <p:cNvPr id="3" name="Index"/>
          <p:cNvSpPr>
            <a:spLocks noGrp="1"/>
          </p:cNvSpPr>
          <p:nvPr>
            <p:ph type="body" sz="quarter" idx="10" hasCustomPrompt="1"/>
          </p:nvPr>
        </p:nvSpPr>
        <p:spPr/>
        <p:txBody>
          <a:bodyPr/>
          <a:lstStyle/>
          <a:p>
            <a:r>
              <a:rPr lang="en-US"/>
              <a:t>9.1</a:t>
            </a:r>
          </a:p>
        </p:txBody>
      </p:sp>
      <p:sp>
        <p:nvSpPr>
          <p:cNvPr id="4" name="Module"/>
          <p:cNvSpPr>
            <a:spLocks noGrp="1"/>
          </p:cNvSpPr>
          <p:nvPr>
            <p:ph type="body" sz="quarter" idx="11" hasCustomPrompt="1"/>
          </p:nvPr>
        </p:nvSpPr>
        <p:spPr/>
        <p:txBody>
          <a:bodyPr/>
          <a:lstStyle/>
          <a:p>
            <a:r>
              <a:rPr lang="en-US"/>
              <a:t>Incident Response</a:t>
            </a:r>
          </a:p>
        </p:txBody>
      </p:sp>
      <p:sp>
        <p:nvSpPr>
          <p:cNvPr id="5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Isolate and Contain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Isolate and Contain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Isolate and Contain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Isolate and Contain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Isolate and Contain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Isolate and Contain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Isolate and Contain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Isolate and Contain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Isolation protects network
Containment = first step
Segmentation limits access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Class Discussion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Why is the chain of custody so important in a forensic investigation?
How do you ensure the integrity of collected digital evidence?
When conducting a forensic investigation, what methods can you use to save the contents of memory?
What would a computer forensic investigator analyze when conducting a live analysis compared to a dead analysis?
What actions should you take when an incident occurs?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 hasCustomPrompt="1"/>
          </p:nvPr>
        </p:nvSpPr>
        <p:spPr>
          <a:xfrm>
            <a:off x="391093" y="1368557"/>
            <a:ext cx="3800897" cy="4120888"/>
          </a:xfrm>
        </p:spPr>
        <p:txBody>
          <a:bodyPr/>
          <a:lstStyle/>
          <a:p>
            <a:r>
              <a:rPr lang="en-US" dirty="0"/>
              <a:t>Log Management</a:t>
            </a:r>
          </a:p>
        </p:txBody>
      </p:sp>
      <p:sp>
        <p:nvSpPr>
          <p:cNvPr id="3" name="Index"/>
          <p:cNvSpPr>
            <a:spLocks noGrp="1"/>
          </p:cNvSpPr>
          <p:nvPr>
            <p:ph type="body" sz="quarter" idx="10" hasCustomPrompt="1"/>
          </p:nvPr>
        </p:nvSpPr>
        <p:spPr/>
        <p:txBody>
          <a:bodyPr/>
          <a:lstStyle/>
          <a:p>
            <a:r>
              <a:rPr lang="en-US"/>
              <a:t>9.2</a:t>
            </a:r>
          </a:p>
        </p:txBody>
      </p:sp>
      <p:sp>
        <p:nvSpPr>
          <p:cNvPr id="4" name="Module"/>
          <p:cNvSpPr>
            <a:spLocks noGrp="1"/>
          </p:cNvSpPr>
          <p:nvPr>
            <p:ph type="body" sz="quarter" idx="11" hasCustomPrompt="1"/>
          </p:nvPr>
        </p:nvSpPr>
        <p:spPr/>
        <p:txBody>
          <a:bodyPr/>
          <a:lstStyle/>
          <a:p>
            <a:r>
              <a:rPr lang="en-US"/>
              <a:t>Incident Response</a:t>
            </a:r>
          </a:p>
        </p:txBody>
      </p:sp>
      <p:sp>
        <p:nvSpPr>
          <p:cNvPr id="5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Section Skill Overview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Save captured files with Wireshark.
Use Elasticsearch, Logstash, Kibana.
Use NetworkMiner
Configure remote logging on Linux
Log events on pfSense.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Key Terms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SIEM
Sensor
Trend
Sensitivity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Key Definitions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b="1"/>
              <a:t>SIEM: </a:t>
            </a:r>
            <a:r>
              <a:t>A software tool used to compile and examine multiple data points gathered from across a network.</a:t>
            </a:r>
            <a:r>
              <a:rPr b="1"/>
              <a:t>
Sensor: </a:t>
            </a:r>
            <a:r>
              <a:t>A device that gathers data from a device or system. It provides the collected data to a monitoring system.</a:t>
            </a:r>
            <a:r>
              <a:rPr b="1"/>
              <a:t>
Trend: </a:t>
            </a:r>
            <a:r>
              <a:t>Patterns of activity discovered and reported to the SIEM.</a:t>
            </a:r>
            <a:r>
              <a:rPr b="1"/>
              <a:t>
Sensitivity: </a:t>
            </a:r>
            <a:r>
              <a:t>Customized threshold for sensor data that is sent to the SIEM.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Key Terms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Security incident
Incident response
First responder
Damage assessment
Live analysis
Dead analysis
Big data analysis
Corroborative evidence
Hearsay evidence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en-US" sz="4000"/>
              <a:t>Security Information and Event Management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Vulnerability Scan Output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Identifies and suggests fixes
Has customizable scan interval
Can scan any network appliance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SIEM Dashboards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SIEM has different features
Dashboards common to all
SIEMs Dashboards are customizable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Sensors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Sensors vital to security
Sensors set at endpoints
Send customized alerts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Sensitivity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Sensor level controlled by IT
Customizable sensitivity level
Each company has unique needs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Trends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Patterns of activity
Establish baselines
Outliers help find security events
Investigation and documentation
Quickly spot trends and events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en-US" sz="4000"/>
              <a:t>Security Information and Event Management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Security Information and Event Management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en-US" sz="4000"/>
              <a:t>Security Information and Event Management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Security Information and Event Management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SIEMs and features are vital
Efficient data gathering
Easy-to-use dashboard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Log Management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Key Definitions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>
            <a:normAutofit fontScale="92500" lnSpcReduction="10000"/>
          </a:bodyPr>
          <a:lstStyle/>
          <a:p>
            <a:r>
              <a:rPr b="1" dirty="0"/>
              <a:t>Security incident: </a:t>
            </a:r>
            <a:r>
              <a:rPr dirty="0"/>
              <a:t>An event, or series of events, resulting from a security policy violation. A security incident has adverse effects on a company's ability to proceed with normal business.</a:t>
            </a:r>
            <a:r>
              <a:rPr b="1" dirty="0"/>
              <a:t>
Incident response: </a:t>
            </a:r>
            <a:r>
              <a:rPr dirty="0"/>
              <a:t>The action taken to deal with an incident, both during and after the incident.</a:t>
            </a:r>
            <a:r>
              <a:rPr b="1" dirty="0"/>
              <a:t>
First responder: </a:t>
            </a:r>
            <a:r>
              <a:rPr dirty="0"/>
              <a:t>The first person on the scene after a security incident has occurred.</a:t>
            </a:r>
            <a:r>
              <a:rPr b="1" dirty="0"/>
              <a:t>
Damage assessment: </a:t>
            </a:r>
            <a:r>
              <a:rPr dirty="0"/>
              <a:t>A preliminary onsite evaluation of damage or loss caused by a security incident.</a:t>
            </a:r>
            <a:r>
              <a:rPr b="1" dirty="0"/>
              <a:t>
Live analysis: </a:t>
            </a:r>
            <a:r>
              <a:rPr dirty="0"/>
              <a:t>An incident investigation that examines an active (running) computer system to analyze the live network connection, memory contents, and running programs.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Network Logs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Generate dozens of logs
Data coming and going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System Logs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OS-produced logs
Updates, errors, failures
Client computers and servers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Application Logs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Most produce logs
Show access, crashes, updates
Help root-cause analysis
Uncover malicious activity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Security Logs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Application, event, appliance
IDS/IPS, endpoints, firewalls
Cameras, access points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Web Server Logs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Web servers are prime targets
Know who accesses server
Most web engines produce logs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DNS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Hackers target in multiple ways
Disruptive, expensive
Logs track changes to DNS
Metadata provides rich log data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SIP Traffic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Must understand SIP
Log has key information
Logs help create better security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Log Management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Log Management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Syslog/Rsyslog/Syslog-ng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Syslog sends data to log server
Rsyslog -1M messages/sec.
Syslog-ng is robust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Log Management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Log Management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Key Definitions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/>
          <a:p>
            <a:r>
              <a:rPr b="1" dirty="0"/>
              <a:t>Dead analysis: </a:t>
            </a:r>
            <a:r>
              <a:rPr dirty="0"/>
              <a:t>An incident investigation that examines data at rest, such as analyzing hard drive contents.</a:t>
            </a:r>
            <a:r>
              <a:rPr b="1" dirty="0"/>
              <a:t>
Big data analysis: </a:t>
            </a:r>
            <a:r>
              <a:rPr dirty="0"/>
              <a:t>An incident investigation that examines all types of data used in the organization, including text, audio, video, and log files. The investigation identifies anomalies that led up to the security incident.</a:t>
            </a:r>
            <a:r>
              <a:rPr b="1" dirty="0"/>
              <a:t>
Corroborative evidence: </a:t>
            </a:r>
            <a:r>
              <a:rPr dirty="0"/>
              <a:t>Evidence or information that supports another fact or detail.</a:t>
            </a:r>
            <a:r>
              <a:rPr b="1" dirty="0"/>
              <a:t>
Hearsay evidence: </a:t>
            </a:r>
            <a:r>
              <a:rPr dirty="0"/>
              <a:t>Evidence that is obtained from a source who doesn't have personal, firsthand knowledge.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  <p:extLst>
      <p:ext uri="{BB962C8B-B14F-4D97-AF65-F5344CB8AC3E}">
        <p14:creationId xmlns:p14="http://schemas.microsoft.com/office/powerpoint/2010/main" val="3440552346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Log Management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Log Management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Log Management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Log Management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Syslog/Rsyslog/Syslog-ng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Syslog sends data to log server
Rsyslog -1M messages/sec.
Syslog-ng is robust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Journalctl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Linux log collector
Collects systemd logs
BASH interface
Data in syslog format
Allows fast parsing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Nxlog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Open-source log collector
Sends log data to log server
Supports Linux and Windows
Integrates with multiple SIEMs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Log categories
Specific logs
Open-source tools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Monitoring Data and Metadata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Bandwidth Monitors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Establish a baseline
Automatically create data points
Gather data in intervals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Monitoring Data and Metadata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Monitoring Data and Metadata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Monitoring Data and Metadata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Monitoring Data and Metadata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Incident Response Process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Email Metadata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Header information is crucial
Parts of header can be spoofed
Security devices add x-headers
X-headers provide origin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Mobile Metadata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Tablets, smart phones, watches
Emails, texts, photos, deleted data
Shows pic location, sender location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Web Metadata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Found on user and site machines
Combined helps verify findings
IP, user requests, downloads
Access attempts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Monitoring Data and Metadata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Monitoring Data and Metadata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Monitoring Data and Metadata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Monitoring Data and Metadata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Netflow/sFlow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A session sampling protocol
Netflow works at Layers 2 - 4
Samples network flows
sFlow samples packets
sFlow works at Layers 2 - 7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IPfix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Integrates Syslog data
Allows variable length IDs
Gathered from routers, servers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Metadata produced everywhere
Can have pitfalls
Baseline with bandwidth monitor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Class Discussion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What does a security information and event management (SIEM) system do?
Why are trends important for network management?
What part does event correlation play in a SIEM?
How do IT security teams use alerts?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 hasCustomPrompt="1"/>
          </p:nvPr>
        </p:nvSpPr>
        <p:spPr/>
        <p:txBody>
          <a:bodyPr/>
          <a:lstStyle/>
          <a:p>
            <a:r>
              <a:rPr lang="en-US"/>
              <a:t>Digital Forensics</a:t>
            </a:r>
          </a:p>
        </p:txBody>
      </p:sp>
      <p:sp>
        <p:nvSpPr>
          <p:cNvPr id="3" name="Index"/>
          <p:cNvSpPr>
            <a:spLocks noGrp="1"/>
          </p:cNvSpPr>
          <p:nvPr>
            <p:ph type="body" sz="quarter" idx="10" hasCustomPrompt="1"/>
          </p:nvPr>
        </p:nvSpPr>
        <p:spPr/>
        <p:txBody>
          <a:bodyPr/>
          <a:lstStyle/>
          <a:p>
            <a:r>
              <a:rPr lang="en-US"/>
              <a:t>9.3</a:t>
            </a:r>
          </a:p>
        </p:txBody>
      </p:sp>
      <p:sp>
        <p:nvSpPr>
          <p:cNvPr id="4" name="Module"/>
          <p:cNvSpPr>
            <a:spLocks noGrp="1"/>
          </p:cNvSpPr>
          <p:nvPr>
            <p:ph type="body" sz="quarter" idx="11" hasCustomPrompt="1"/>
          </p:nvPr>
        </p:nvSpPr>
        <p:spPr/>
        <p:txBody>
          <a:bodyPr/>
          <a:lstStyle/>
          <a:p>
            <a:r>
              <a:rPr lang="en-US"/>
              <a:t>Incident Response</a:t>
            </a:r>
          </a:p>
        </p:txBody>
      </p:sp>
      <p:sp>
        <p:nvSpPr>
          <p:cNvPr id="5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Incident Response Process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Incident Response Proces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Section Skill Overview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Create a forensic drive image with FTK, Guymager, and DC3DD.
Examine a forensic drive image with Autopsy.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Key Terms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Legal hold
Chain of custody
Hashing
Provenance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Key Definitions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>
            <a:normAutofit fontScale="92500" lnSpcReduction="10000"/>
          </a:bodyPr>
          <a:lstStyle/>
          <a:p>
            <a:r>
              <a:rPr b="1"/>
              <a:t>Legal hold: </a:t>
            </a:r>
            <a:r>
              <a:t>A process designed to preserve all relevant information when litigation is reasonably expected to occur. A formal notice sent out to all employees of a company when litigation is eminent. The notice instructs all employees to retain electronically stored information (ESI).</a:t>
            </a:r>
            <a:r>
              <a:rPr b="1"/>
              <a:t>
Chain of custody: </a:t>
            </a:r>
            <a:r>
              <a:t>A record of the handling of gathered evidence. This gives all parties involved confidence that no evidence tampering has occurred.</a:t>
            </a:r>
            <a:r>
              <a:rPr b="1"/>
              <a:t>
Hashing: </a:t>
            </a:r>
            <a:r>
              <a:t>A function that converts an arbitrary-length string input to a fixed-length string output.</a:t>
            </a:r>
            <a:r>
              <a:rPr b="1"/>
              <a:t>
Provenance: </a:t>
            </a:r>
            <a:r>
              <a:t>Provenance demonstrates that the digital evidence gathered came from the documented source of evidence and that it has not been tampered with.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Forensic Documentation and Evidence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Forensic Documentation and Evidence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Documentation and Evidence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85468" y="1280160"/>
            <a:ext cx="88900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Forensic Documentation and Evidence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Documentation and Evidence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Forensic Documentation and Evidence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Documentation and Evidence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Forensic Documentation and Evidence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Documentation and Evidence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Forensic Documentation and Evidence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Documentation and Evidence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Forensic Documentation and Evidence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Documentation and Evidence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Incident Response Process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Incident Response Proces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Forensic Acquisition of Data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Order of Volatility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Preserve volatile data first
Gather persistent data next
Capture as much as possible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Forensic Acquisition of Data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Acquisition of Data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Disk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Wealth of evidence
Deleted files may be recovered
Requires sector-by-sector copy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Random Access Memory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Most volatile data
Running system required
Malware can be memory-resident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Swap/Page File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Virtual extension of RAM
Less volatile than RAM
Set in 0S by default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Forensic Acquisition of Data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Acquisition of Data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Forensic Acquisition of Data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Acquisition of Data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Forensic Acquisition of Data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Acquisition of Data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Forensic Acquisition of Data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Acquisition of Data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Incident Response Process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Incident Response Process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Forensic Acquisition of Data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Acquisition of Data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Forensic Acquisition of Data</a:t>
            </a:r>
          </a:p>
        </p:txBody>
      </p:sp>
      <p:sp>
        <p:nvSpPr>
          <p:cNvPr id="4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  <p:pic>
        <p:nvPicPr>
          <p:cNvPr id="5" name="New picture" descr="Illustration of Forensic Acquisition of Data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79118" y="1280160"/>
            <a:ext cx="8902700" cy="50138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Firmware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Controls hardware
Read-only memory, non-volatile
Difficult to acquire data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Snapshot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Used on running system
Captures exact state of machine
Used for future examination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Cache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Stored data to improve speed
Address resolution protocol
ARP and browser caches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Network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Network appliance data
Firewall, router, switches
IDS and IPS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Artifacts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Objects with forensic value
Indicators of compromise
Valuable to forensic investigation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Evidence prioritization
Potential evidence locations
Forensic artifacts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Forensic Tools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Forensics Tools</a:t>
            </a:r>
          </a:p>
        </p:txBody>
      </p:sp>
      <p:sp>
        <p:nvSpPr>
          <p:cNvPr id="2" name="Conten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lang="en-US"/>
              <a:t>Imaging software
Data extraction tools
Advanced search</a:t>
            </a:r>
          </a:p>
        </p:txBody>
      </p:sp>
      <p:sp>
        <p:nvSpPr>
          <p:cNvPr id="3" name="Product"/>
          <p:cNvSpPr>
            <a:spLocks noGrp="1"/>
          </p:cNvSpPr>
          <p:nvPr>
            <p:ph type="body" sz="quarter" idx="12" hasCustomPrompt="1"/>
          </p:nvPr>
        </p:nvSpPr>
        <p:spPr/>
        <p:txBody>
          <a:bodyPr/>
          <a:lstStyle/>
          <a:p>
            <a:r>
              <a:rPr lang="en-US"/>
              <a:t>Security Pro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3.12.17"/>
  <p:tag name="AS_TITLE" val="Spire.Presentation for .NET "/>
  <p:tag name="AS_VERSION" val="2.1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{90764B31-6B7F-4047-8C8A-99BF977DF8A3}&quot;/&gt;&lt;isInvalidForFieldText val=&quot;0&quot;/&gt;&lt;Image&gt;&lt;filename val=&quot;C:\Users\gshaffer.TESTOUT\AppData\Local\Temp\CP86281475988968Session\CPTrustFolder86281475988968\PPTImport86281481533781\data\asimages\{90764B31-6B7F-4047-8C8A-99BF977DF8A3}_1.png&quot;/&gt;&lt;left val=&quot;68&quot;/&gt;&lt;top val=&quot;130&quot;/&gt;&lt;width val=&quot;817&quot;/&gt;&lt;height val=&quot;169&quot;/&gt;&lt;hasText val=&quot;1&quot;/&gt;&lt;/Image&gt;&lt;/ThreeDShapeInfo&gt;"/>
  <p:tag name="PRESENTER_DUMMYTAG" val="&lt;DummyForForceWrite&gt;&lt;/DummyForForceWrite&gt;"/>
  <p:tag name="PRESENTER_SHAPETEXTINFO" val="&lt;ShapeTextInfo&gt;&lt;TableIndex row=&quot;-1&quot; col=&quot;-1&quot;&gt;&lt;linesCount val=&quot;1&quot;/&gt;&lt;lineCharCount val=&quot;13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TestOut">
  <a:themeElements>
    <a:clrScheme name="Custom 3">
      <a:dk1>
        <a:srgbClr val="333842"/>
      </a:dk1>
      <a:lt1>
        <a:sysClr val="window" lastClr="FFFFFF"/>
      </a:lt1>
      <a:dk2>
        <a:srgbClr val="4D5763"/>
      </a:dk2>
      <a:lt2>
        <a:srgbClr val="E8E5E3"/>
      </a:lt2>
      <a:accent1>
        <a:srgbClr val="FCBA33"/>
      </a:accent1>
      <a:accent2>
        <a:srgbClr val="FCA100"/>
      </a:accent2>
      <a:accent3>
        <a:srgbClr val="F26E36"/>
      </a:accent3>
      <a:accent4>
        <a:srgbClr val="6691C2"/>
      </a:accent4>
      <a:accent5>
        <a:srgbClr val="007AB3"/>
      </a:accent5>
      <a:accent6>
        <a:srgbClr val="40B480"/>
      </a:accent6>
      <a:hlink>
        <a:srgbClr val="FCBA33"/>
      </a:hlink>
      <a:folHlink>
        <a:srgbClr val="F26E36"/>
      </a:folHlink>
    </a:clrScheme>
    <a:fontScheme name="TestOut">
      <a:majorFont>
        <a:latin typeface="Kepler St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  <a:tileRect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stOut">
  <a:themeElements>
    <a:clrScheme name="Custom 3">
      <a:dk1>
        <a:srgbClr val="333842"/>
      </a:dk1>
      <a:lt1>
        <a:sysClr val="window" lastClr="FFFFFF"/>
      </a:lt1>
      <a:dk2>
        <a:srgbClr val="4D5763"/>
      </a:dk2>
      <a:lt2>
        <a:srgbClr val="E8E5E3"/>
      </a:lt2>
      <a:accent1>
        <a:srgbClr val="FCBA33"/>
      </a:accent1>
      <a:accent2>
        <a:srgbClr val="FCA100"/>
      </a:accent2>
      <a:accent3>
        <a:srgbClr val="F26E36"/>
      </a:accent3>
      <a:accent4>
        <a:srgbClr val="6691C2"/>
      </a:accent4>
      <a:accent5>
        <a:srgbClr val="007AB3"/>
      </a:accent5>
      <a:accent6>
        <a:srgbClr val="40B480"/>
      </a:accent6>
      <a:hlink>
        <a:srgbClr val="FCBA33"/>
      </a:hlink>
      <a:folHlink>
        <a:srgbClr val="F26E36"/>
      </a:folHlink>
    </a:clrScheme>
    <a:fontScheme name="TestOut">
      <a:majorFont>
        <a:latin typeface="Kepler St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  <a:tileRect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Uigh" typeface="Microsoft Uighur"/>
        <a:font script="Beng" typeface="Vrinda"/>
        <a:font script="Thai" typeface="Angsana New"/>
        <a:font script="Mlym" typeface="Kartika"/>
        <a:font script="Yiii" typeface="Microsoft Yi Baiti"/>
        <a:font script="Cher" typeface="Plantagenet Cherokee"/>
        <a:font script="Orya" typeface="Kalinga"/>
        <a:font script="Geor" typeface="Sylfaen"/>
        <a:font script="Gujr" typeface="Shruti"/>
        <a:font script="Viet" typeface="Times New Roman"/>
        <a:font script="Arab" typeface="Times New Roman"/>
        <a:font script="Hebr" typeface="Times New Roman"/>
        <a:font script="Telu" typeface="Gautami"/>
        <a:font script="Ethi" typeface="Nyala"/>
        <a:font script="Jpan" typeface="メイリオ"/>
        <a:font script="Sinh" typeface="Iskoola Pota"/>
        <a:font script="Taml" typeface="Latha"/>
        <a:font script="Deva" typeface="Mangal"/>
        <a:font script="Knda" typeface="Tunga"/>
        <a:font script="Tibt" typeface="Microsoft Himalaya"/>
        <a:font script="Khmr" typeface="MoolBoran"/>
        <a:font script="Hant" typeface="新細明體"/>
        <a:font script="Laoo" typeface="DokChampa"/>
        <a:font script="Mong" typeface="Mongolian Baiti"/>
        <a:font script="Hans" typeface="宋体"/>
        <a:font script="Guru" typeface="Raavi"/>
        <a:font script="Thaa" typeface="MV Boli"/>
        <a:font script="Cans" typeface="Euphemia"/>
        <a:font script="Hang" typeface="맑은 고딕"/>
        <a:font script="Syrc" typeface="Estrangelo Edessa"/>
      </a:majorFont>
      <a:minorFont>
        <a:latin typeface="Century Gothic" panose="020B0502020202020204"/>
        <a:ea typeface=""/>
        <a:cs typeface=""/>
        <a:font script="Uigh" typeface="Microsoft Uighur"/>
        <a:font script="Beng" typeface="Vrinda"/>
        <a:font script="Thai" typeface="Cordia New"/>
        <a:font script="Mlym" typeface="Kartika"/>
        <a:font script="Yiii" typeface="Microsoft Yi Baiti"/>
        <a:font script="Cher" typeface="Plantagenet Cherokee"/>
        <a:font script="Orya" typeface="Kalinga"/>
        <a:font script="Geor" typeface="Sylfaen"/>
        <a:font script="Gujr" typeface="Shruti"/>
        <a:font script="Viet" typeface="Arial"/>
        <a:font script="Arab" typeface="Arial"/>
        <a:font script="Hebr" typeface="Arial"/>
        <a:font script="Telu" typeface="Gautami"/>
        <a:font script="Ethi" typeface="Nyala"/>
        <a:font script="Jpan" typeface="メイリオ"/>
        <a:font script="Sinh" typeface="Iskoola Pota"/>
        <a:font script="Taml" typeface="Latha"/>
        <a:font script="Deva" typeface="Mangal"/>
        <a:font script="Knda" typeface="Tunga"/>
        <a:font script="Tibt" typeface="Microsoft Himalaya"/>
        <a:font script="Khmr" typeface="DaunPenh"/>
        <a:font script="Hant" typeface="新細明體"/>
        <a:font script="Laoo" typeface="DokChampa"/>
        <a:font script="Mong" typeface="Mongolian Baiti"/>
        <a:font script="Hans" typeface="宋体"/>
        <a:font script="Guru" typeface="Raavi"/>
        <a:font script="Thaa" typeface="MV Boli"/>
        <a:font script="Cans" typeface="Euphemia"/>
        <a:font script="Hang" typeface="맑은 고딕"/>
        <a:font script="Syrc" typeface="Estrangelo Edessa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  <a:tileRect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  <a:tileRect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  <a:tileRect/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894879f-7e7b-4534-8769-e24f91a99d65">
      <Terms xmlns="http://schemas.microsoft.com/office/infopath/2007/PartnerControls"/>
    </lcf76f155ced4ddcb4097134ff3c332f>
    <TaxCatchAll xmlns="b5bfeed7-46a7-4928-9773-6e06722fe73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1F267E05D7DA49AFC3B1F41A4E713C" ma:contentTypeVersion="16" ma:contentTypeDescription="Create a new document." ma:contentTypeScope="" ma:versionID="4d745f97203a96020fd3a2232fa5f70a">
  <xsd:schema xmlns:xsd="http://www.w3.org/2001/XMLSchema" xmlns:xs="http://www.w3.org/2001/XMLSchema" xmlns:p="http://schemas.microsoft.com/office/2006/metadata/properties" xmlns:ns2="1894879f-7e7b-4534-8769-e24f91a99d65" xmlns:ns3="b5bfeed7-46a7-4928-9773-6e06722fe735" targetNamespace="http://schemas.microsoft.com/office/2006/metadata/properties" ma:root="true" ma:fieldsID="e77dfb82fa1cc29719d8770ee6cc18e0" ns2:_="" ns3:_="">
    <xsd:import namespace="1894879f-7e7b-4534-8769-e24f91a99d65"/>
    <xsd:import namespace="b5bfeed7-46a7-4928-9773-6e06722fe7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94879f-7e7b-4534-8769-e24f91a99d6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8f2d8458-96a8-4e34-a064-73b33cfcf7a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bfeed7-46a7-4928-9773-6e06722fe73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9a7cca7-5c07-4510-a8bf-9b1a44005537}" ma:internalName="TaxCatchAll" ma:showField="CatchAllData" ma:web="b5bfeed7-46a7-4928-9773-6e06722fe7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0B9755-F333-4C4D-8270-14671F2009BC}">
  <ds:schemaRefs>
    <ds:schemaRef ds:uri="http://schemas.microsoft.com/office/2006/metadata/properties"/>
    <ds:schemaRef ds:uri="http://schemas.microsoft.com/office/infopath/2007/PartnerControls"/>
    <ds:schemaRef ds:uri="1894879f-7e7b-4534-8769-e24f91a99d65"/>
    <ds:schemaRef ds:uri="b5bfeed7-46a7-4928-9773-6e06722fe735"/>
  </ds:schemaRefs>
</ds:datastoreItem>
</file>

<file path=customXml/itemProps2.xml><?xml version="1.0" encoding="utf-8"?>
<ds:datastoreItem xmlns:ds="http://schemas.openxmlformats.org/officeDocument/2006/customXml" ds:itemID="{0A706136-0836-46B0-8F8B-DE6DF51DC9A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51A5C92-057E-44E8-A0A6-B94F7D5C62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94879f-7e7b-4534-8769-e24f91a99d65"/>
    <ds:schemaRef ds:uri="b5bfeed7-46a7-4928-9773-6e06722fe7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151</TotalTime>
  <Words>2911</Words>
  <Application>Microsoft Office PowerPoint</Application>
  <PresentationFormat>Widescreen</PresentationFormat>
  <Paragraphs>432</Paragraphs>
  <Slides>165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165</vt:i4>
      </vt:variant>
    </vt:vector>
  </HeadingPairs>
  <TitlesOfParts>
    <vt:vector size="173" baseType="lpstr">
      <vt:lpstr>Arial</vt:lpstr>
      <vt:lpstr>Roboto</vt:lpstr>
      <vt:lpstr>Kepler Std</vt:lpstr>
      <vt:lpstr>Pathway Gothic One</vt:lpstr>
      <vt:lpstr>Wingdings 3</vt:lpstr>
      <vt:lpstr>TestOut</vt:lpstr>
      <vt:lpstr>1_TestOut</vt:lpstr>
      <vt:lpstr>Ion Boardroom</vt:lpstr>
      <vt:lpstr>Incident Response</vt:lpstr>
      <vt:lpstr>Incident Response and Mitigation</vt:lpstr>
      <vt:lpstr>Key Terms</vt:lpstr>
      <vt:lpstr>Key Definitions</vt:lpstr>
      <vt:lpstr>Key Definitions</vt:lpstr>
      <vt:lpstr>Incident Response Process</vt:lpstr>
      <vt:lpstr>Incident Response Process</vt:lpstr>
      <vt:lpstr>Incident Response Process</vt:lpstr>
      <vt:lpstr>Incident Response Process</vt:lpstr>
      <vt:lpstr>Incident Response Process</vt:lpstr>
      <vt:lpstr>Incident Response Process</vt:lpstr>
      <vt:lpstr>Incident Response Process</vt:lpstr>
      <vt:lpstr>Incident Response Process</vt:lpstr>
      <vt:lpstr>Incident Response Process</vt:lpstr>
      <vt:lpstr>Isolate and Contain</vt:lpstr>
      <vt:lpstr>Isolation</vt:lpstr>
      <vt:lpstr>Containment</vt:lpstr>
      <vt:lpstr>Isolate and Contain</vt:lpstr>
      <vt:lpstr>Isolate and Contain</vt:lpstr>
      <vt:lpstr>Isolate and Contain</vt:lpstr>
      <vt:lpstr>Isolate and Contain</vt:lpstr>
      <vt:lpstr>Isolate and Contain</vt:lpstr>
      <vt:lpstr>Isolate and Contain</vt:lpstr>
      <vt:lpstr>Summary</vt:lpstr>
      <vt:lpstr>Class Discussion</vt:lpstr>
      <vt:lpstr>Log Management</vt:lpstr>
      <vt:lpstr>Section Skill Overview</vt:lpstr>
      <vt:lpstr>Key Terms</vt:lpstr>
      <vt:lpstr>Key Definitions</vt:lpstr>
      <vt:lpstr>Security Information and Event Management</vt:lpstr>
      <vt:lpstr>Vulnerability Scan Output</vt:lpstr>
      <vt:lpstr>SIEM Dashboards</vt:lpstr>
      <vt:lpstr>Sensors</vt:lpstr>
      <vt:lpstr>Sensitivity</vt:lpstr>
      <vt:lpstr>Trends</vt:lpstr>
      <vt:lpstr>Security Information and Event Management</vt:lpstr>
      <vt:lpstr>Security Information and Event Management</vt:lpstr>
      <vt:lpstr>Summary</vt:lpstr>
      <vt:lpstr>Log Management</vt:lpstr>
      <vt:lpstr>Network Logs</vt:lpstr>
      <vt:lpstr>System Logs</vt:lpstr>
      <vt:lpstr>Application Logs</vt:lpstr>
      <vt:lpstr>Security Logs</vt:lpstr>
      <vt:lpstr>Web Server Logs</vt:lpstr>
      <vt:lpstr>DNS</vt:lpstr>
      <vt:lpstr>SIP Traffic</vt:lpstr>
      <vt:lpstr>Log Management</vt:lpstr>
      <vt:lpstr>Syslog/Rsyslog/Syslog-ng</vt:lpstr>
      <vt:lpstr>Log Management</vt:lpstr>
      <vt:lpstr>Log Management</vt:lpstr>
      <vt:lpstr>Log Management</vt:lpstr>
      <vt:lpstr>Syslog/Rsyslog/Syslog-ng</vt:lpstr>
      <vt:lpstr>Journalctl</vt:lpstr>
      <vt:lpstr>Nxlog</vt:lpstr>
      <vt:lpstr>Summary</vt:lpstr>
      <vt:lpstr>Monitoring Data and Metadata</vt:lpstr>
      <vt:lpstr>Bandwidth Monitors</vt:lpstr>
      <vt:lpstr>Monitoring Data and Metadata</vt:lpstr>
      <vt:lpstr>Monitoring Data and Metadata</vt:lpstr>
      <vt:lpstr>Email Metadata</vt:lpstr>
      <vt:lpstr>Mobile Metadata</vt:lpstr>
      <vt:lpstr>Web Metadata</vt:lpstr>
      <vt:lpstr>Monitoring Data and Metadata</vt:lpstr>
      <vt:lpstr>Monitoring Data and Metadata</vt:lpstr>
      <vt:lpstr>Netflow/sFlow</vt:lpstr>
      <vt:lpstr>IPfix</vt:lpstr>
      <vt:lpstr>Summary</vt:lpstr>
      <vt:lpstr>Class Discussion</vt:lpstr>
      <vt:lpstr>Digital Forensics</vt:lpstr>
      <vt:lpstr>Section Skill Overview</vt:lpstr>
      <vt:lpstr>Key Terms</vt:lpstr>
      <vt:lpstr>Key Definitions</vt:lpstr>
      <vt:lpstr>Forensic Documentation and Evidence</vt:lpstr>
      <vt:lpstr>Forensic Documentation and Evidence</vt:lpstr>
      <vt:lpstr>Forensic Documentation and Evidence</vt:lpstr>
      <vt:lpstr>Forensic Documentation and Evidence</vt:lpstr>
      <vt:lpstr>Forensic Documentation and Evidence</vt:lpstr>
      <vt:lpstr>Forensic Documentation and Evidence</vt:lpstr>
      <vt:lpstr>Forensic Documentation and Evidence</vt:lpstr>
      <vt:lpstr>Forensic Acquisition of Data</vt:lpstr>
      <vt:lpstr>Order of Volatility</vt:lpstr>
      <vt:lpstr>Forensic Acquisition of Data</vt:lpstr>
      <vt:lpstr>Disk</vt:lpstr>
      <vt:lpstr>Random Access Memory</vt:lpstr>
      <vt:lpstr>Swap/Page File</vt:lpstr>
      <vt:lpstr>Forensic Acquisition of Data</vt:lpstr>
      <vt:lpstr>Forensic Acquisition of Data</vt:lpstr>
      <vt:lpstr>Forensic Acquisition of Data</vt:lpstr>
      <vt:lpstr>Forensic Acquisition of Data</vt:lpstr>
      <vt:lpstr>Forensic Acquisition of Data</vt:lpstr>
      <vt:lpstr>Forensic Acquisition of Data</vt:lpstr>
      <vt:lpstr>Firmware</vt:lpstr>
      <vt:lpstr>Snapshot</vt:lpstr>
      <vt:lpstr>Cache</vt:lpstr>
      <vt:lpstr>Network</vt:lpstr>
      <vt:lpstr>Artifacts</vt:lpstr>
      <vt:lpstr>Summary</vt:lpstr>
      <vt:lpstr>Forensic Tools</vt:lpstr>
      <vt:lpstr>Forensics Tools</vt:lpstr>
      <vt:lpstr>Data Gathering Tools</vt:lpstr>
      <vt:lpstr>Forensic Tools</vt:lpstr>
      <vt:lpstr>Forensic Tools</vt:lpstr>
      <vt:lpstr>Forensic Tools</vt:lpstr>
      <vt:lpstr>Imaging and Investigation</vt:lpstr>
      <vt:lpstr>Summary</vt:lpstr>
      <vt:lpstr>Forensic Data Integrity and Preservation</vt:lpstr>
      <vt:lpstr>Forensic Data Integrity and Preservation</vt:lpstr>
      <vt:lpstr>Forensic Data Integrity and Preservation</vt:lpstr>
      <vt:lpstr>Forensic Data Integrity and Preservation</vt:lpstr>
      <vt:lpstr>Forensic Data Integrity and Preservation</vt:lpstr>
      <vt:lpstr>Forensic Data Integrity and Preservation</vt:lpstr>
      <vt:lpstr>Forensic Data Integrity and Preservation</vt:lpstr>
      <vt:lpstr>Class Discussion</vt:lpstr>
      <vt:lpstr>Redundancy</vt:lpstr>
      <vt:lpstr>Key Terms</vt:lpstr>
      <vt:lpstr>Key Definitions</vt:lpstr>
      <vt:lpstr>Key Definitions</vt:lpstr>
      <vt:lpstr>Key Definitions</vt:lpstr>
      <vt:lpstr>Redundancy</vt:lpstr>
      <vt:lpstr>Redundancy</vt:lpstr>
      <vt:lpstr>Redundancy</vt:lpstr>
      <vt:lpstr>Redundancy</vt:lpstr>
      <vt:lpstr>Redundancy</vt:lpstr>
      <vt:lpstr>Redundancy</vt:lpstr>
      <vt:lpstr>Redundancy</vt:lpstr>
      <vt:lpstr>Redundancy</vt:lpstr>
      <vt:lpstr>Redundancy</vt:lpstr>
      <vt:lpstr>Redundancy</vt:lpstr>
      <vt:lpstr>Hardware Clustering</vt:lpstr>
      <vt:lpstr>Clustering</vt:lpstr>
      <vt:lpstr>Hardware Clustering</vt:lpstr>
      <vt:lpstr>Hardware Clustering</vt:lpstr>
      <vt:lpstr>High-Availability Clusters</vt:lpstr>
      <vt:lpstr>Hardware Clustering</vt:lpstr>
      <vt:lpstr>Hardware Clustering</vt:lpstr>
      <vt:lpstr>Load-Balancing Clusters</vt:lpstr>
      <vt:lpstr>Hardware Clustering</vt:lpstr>
      <vt:lpstr>Cluster Linking</vt:lpstr>
      <vt:lpstr>Hardware Compatibility</vt:lpstr>
      <vt:lpstr>Summary</vt:lpstr>
      <vt:lpstr>Class Discussion</vt:lpstr>
      <vt:lpstr>Backup and Restore</vt:lpstr>
      <vt:lpstr>Section Skill Overview</vt:lpstr>
      <vt:lpstr>Key Terms</vt:lpstr>
      <vt:lpstr>Key Definitions</vt:lpstr>
      <vt:lpstr>Key Definitions</vt:lpstr>
      <vt:lpstr>Backup Types</vt:lpstr>
      <vt:lpstr>Backup Types</vt:lpstr>
      <vt:lpstr>Backup Types</vt:lpstr>
      <vt:lpstr>Backup Types</vt:lpstr>
      <vt:lpstr>Backup Types</vt:lpstr>
      <vt:lpstr>Backup Types</vt:lpstr>
      <vt:lpstr>Backup Types</vt:lpstr>
      <vt:lpstr>Summary</vt:lpstr>
      <vt:lpstr>Backup Storage Options</vt:lpstr>
      <vt:lpstr>Backup Storage Options</vt:lpstr>
      <vt:lpstr>Backup Storage Options</vt:lpstr>
      <vt:lpstr>Backup Storage Options</vt:lpstr>
      <vt:lpstr>Backup Storage Options</vt:lpstr>
      <vt:lpstr>Backup Storage Options</vt:lpstr>
      <vt:lpstr>Backup Storage Options</vt:lpstr>
      <vt:lpstr>Backup Storage Options</vt:lpstr>
      <vt:lpstr>Backup Storage Options</vt:lpstr>
      <vt:lpstr>In-Class Practice</vt:lpstr>
      <vt:lpstr>Class 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Neil Maxwell</dc:creator>
  <cp:lastModifiedBy>Juan Guerrero</cp:lastModifiedBy>
  <cp:revision>35</cp:revision>
  <dcterms:created xsi:type="dcterms:W3CDTF">2018-06-15T22:57:16Z</dcterms:created>
  <dcterms:modified xsi:type="dcterms:W3CDTF">2023-11-16T16:03:56Z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0x010100FB1F267E05D7DA49AFC3B1F41A4E713C</vt:lpwstr>
  </property>
</Properties>
</file>