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slideLayouts/slideLayout7.xml" ContentType="application/vnd.openxmlformats-officedocument.presentationml.slideLayout+xml"/>
  <Override PartName="/ppt/theme/theme2.xml" ContentType="application/vnd.openxmlformats-officedocument.theme+xml"/>
  <Override PartName="/ppt/tags/tag4.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74" r:id="rId4"/>
    <p:sldMasterId id="2147483681" r:id="rId5"/>
  </p:sldMasterIdLst>
  <p:sldIdLst>
    <p:sldId id="394" r:id="rId6"/>
    <p:sldId id="256" r:id="rId7"/>
    <p:sldId id="257" r:id="rId8"/>
    <p:sldId id="258" r:id="rId9"/>
    <p:sldId id="261" r:id="rId10"/>
    <p:sldId id="262" r:id="rId11"/>
    <p:sldId id="259" r:id="rId12"/>
    <p:sldId id="395" r:id="rId13"/>
    <p:sldId id="396" r:id="rId14"/>
    <p:sldId id="397" r:id="rId15"/>
    <p:sldId id="398" r:id="rId16"/>
    <p:sldId id="260" r:id="rId17"/>
    <p:sldId id="399" r:id="rId18"/>
    <p:sldId id="400" r:id="rId19"/>
    <p:sldId id="263" r:id="rId20"/>
    <p:sldId id="264" r:id="rId21"/>
    <p:sldId id="265" r:id="rId22"/>
    <p:sldId id="266" r:id="rId23"/>
    <p:sldId id="267" r:id="rId24"/>
    <p:sldId id="401" r:id="rId25"/>
    <p:sldId id="402" r:id="rId26"/>
    <p:sldId id="403" r:id="rId27"/>
    <p:sldId id="404" r:id="rId28"/>
    <p:sldId id="281" r:id="rId29"/>
    <p:sldId id="405" r:id="rId30"/>
    <p:sldId id="406" r:id="rId31"/>
    <p:sldId id="407" r:id="rId32"/>
    <p:sldId id="408" r:id="rId33"/>
    <p:sldId id="409" r:id="rId34"/>
    <p:sldId id="410" r:id="rId35"/>
    <p:sldId id="411" r:id="rId36"/>
    <p:sldId id="268" r:id="rId37"/>
    <p:sldId id="269" r:id="rId38"/>
    <p:sldId id="270" r:id="rId39"/>
    <p:sldId id="271" r:id="rId40"/>
    <p:sldId id="272" r:id="rId41"/>
    <p:sldId id="273" r:id="rId42"/>
    <p:sldId id="274" r:id="rId43"/>
    <p:sldId id="275" r:id="rId44"/>
    <p:sldId id="276" r:id="rId45"/>
    <p:sldId id="277" r:id="rId46"/>
    <p:sldId id="278" r:id="rId47"/>
    <p:sldId id="279" r:id="rId48"/>
    <p:sldId id="280" r:id="rId49"/>
  </p:sldIdLst>
  <p:sldSz cx="12192000" cy="6858000"/>
  <p:notesSz cx="6858000" cy="9144000"/>
  <p:embeddedFontLst>
    <p:embeddedFont>
      <p:font typeface="Kepler Std" panose="0204060306070A060204" charset="0"/>
      <p:regular r:id="rId50"/>
      <p:bold r:id="rId51"/>
    </p:embeddedFont>
    <p:embeddedFont>
      <p:font typeface="Pathway Gothic One" panose="020B0604020202020204" charset="0"/>
      <p:regular r:id="rId52"/>
    </p:embeddedFont>
    <p:embeddedFont>
      <p:font typeface="Roboto" panose="02000000000000000000" pitchFamily="2" charset="0"/>
      <p:regular r:id="rId53"/>
      <p:bold r:id="rId54"/>
      <p:italic r:id="rId55"/>
      <p:boldItalic r:id="rId56"/>
    </p:embeddedFont>
  </p:embeddedFontLst>
  <p:custDataLst>
    <p:tags r:id="rId57"/>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9AA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8FF61C5-2B65-4F31-845B-CA2B4A009A55}" v="3" dt="2023-11-16T16:09:05.42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61" d="100"/>
          <a:sy n="161" d="100"/>
        </p:scale>
        <p:origin x="232" y="1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font" Target="fonts/font1.fntdata"/><Relationship Id="rId55" Type="http://schemas.openxmlformats.org/officeDocument/2006/relationships/font" Target="fonts/font6.fntdata"/><Relationship Id="rId63" Type="http://schemas.microsoft.com/office/2015/10/relationships/revisionInfo" Target="revisionInfo.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font" Target="fonts/font4.fntdata"/><Relationship Id="rId58" Type="http://schemas.openxmlformats.org/officeDocument/2006/relationships/presProps" Target="presProps.xml"/><Relationship Id="rId5" Type="http://schemas.openxmlformats.org/officeDocument/2006/relationships/slideMaster" Target="slideMasters/slideMaster2.xml"/><Relationship Id="rId61" Type="http://schemas.openxmlformats.org/officeDocument/2006/relationships/tableStyles" Target="tableStyles.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font" Target="fonts/font7.fntdata"/><Relationship Id="rId8" Type="http://schemas.openxmlformats.org/officeDocument/2006/relationships/slide" Target="slides/slide3.xml"/><Relationship Id="rId51" Type="http://schemas.openxmlformats.org/officeDocument/2006/relationships/font" Target="fonts/font2.fntdata"/><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viewProps" Target="viewProp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font" Target="fonts/font5.fntdata"/><Relationship Id="rId62"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tags" Target="tags/tag1.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font" Target="fonts/font3.fntdata"/><Relationship Id="rId6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an Guerrero" userId="1f3c2090-23d4-4586-97db-579ffc9c77e2" providerId="ADAL" clId="{88FF61C5-2B65-4F31-845B-CA2B4A009A55}"/>
    <pc:docChg chg="addSld modSld sldOrd">
      <pc:chgData name="Juan Guerrero" userId="1f3c2090-23d4-4586-97db-579ffc9c77e2" providerId="ADAL" clId="{88FF61C5-2B65-4F31-845B-CA2B4A009A55}" dt="2023-11-16T16:09:05.419" v="34"/>
      <pc:docMkLst>
        <pc:docMk/>
      </pc:docMkLst>
      <pc:sldChg chg="add">
        <pc:chgData name="Juan Guerrero" userId="1f3c2090-23d4-4586-97db-579ffc9c77e2" providerId="ADAL" clId="{88FF61C5-2B65-4F31-845B-CA2B4A009A55}" dt="2023-11-16T16:08:58.816" v="33"/>
        <pc:sldMkLst>
          <pc:docMk/>
          <pc:sldMk cId="0" sldId="260"/>
        </pc:sldMkLst>
      </pc:sldChg>
      <pc:sldChg chg="add">
        <pc:chgData name="Juan Guerrero" userId="1f3c2090-23d4-4586-97db-579ffc9c77e2" providerId="ADAL" clId="{88FF61C5-2B65-4F31-845B-CA2B4A009A55}" dt="2023-11-16T16:08:58.816" v="33"/>
        <pc:sldMkLst>
          <pc:docMk/>
          <pc:sldMk cId="0" sldId="263"/>
        </pc:sldMkLst>
      </pc:sldChg>
      <pc:sldChg chg="add">
        <pc:chgData name="Juan Guerrero" userId="1f3c2090-23d4-4586-97db-579ffc9c77e2" providerId="ADAL" clId="{88FF61C5-2B65-4F31-845B-CA2B4A009A55}" dt="2023-11-16T16:08:58.816" v="33"/>
        <pc:sldMkLst>
          <pc:docMk/>
          <pc:sldMk cId="0" sldId="264"/>
        </pc:sldMkLst>
      </pc:sldChg>
      <pc:sldChg chg="add">
        <pc:chgData name="Juan Guerrero" userId="1f3c2090-23d4-4586-97db-579ffc9c77e2" providerId="ADAL" clId="{88FF61C5-2B65-4F31-845B-CA2B4A009A55}" dt="2023-11-16T16:08:58.816" v="33"/>
        <pc:sldMkLst>
          <pc:docMk/>
          <pc:sldMk cId="0" sldId="265"/>
        </pc:sldMkLst>
      </pc:sldChg>
      <pc:sldChg chg="add">
        <pc:chgData name="Juan Guerrero" userId="1f3c2090-23d4-4586-97db-579ffc9c77e2" providerId="ADAL" clId="{88FF61C5-2B65-4F31-845B-CA2B4A009A55}" dt="2023-11-16T16:08:58.816" v="33"/>
        <pc:sldMkLst>
          <pc:docMk/>
          <pc:sldMk cId="0" sldId="266"/>
        </pc:sldMkLst>
      </pc:sldChg>
      <pc:sldChg chg="add">
        <pc:chgData name="Juan Guerrero" userId="1f3c2090-23d4-4586-97db-579ffc9c77e2" providerId="ADAL" clId="{88FF61C5-2B65-4F31-845B-CA2B4A009A55}" dt="2023-11-16T16:08:58.816" v="33"/>
        <pc:sldMkLst>
          <pc:docMk/>
          <pc:sldMk cId="0" sldId="267"/>
        </pc:sldMkLst>
      </pc:sldChg>
      <pc:sldChg chg="add">
        <pc:chgData name="Juan Guerrero" userId="1f3c2090-23d4-4586-97db-579ffc9c77e2" providerId="ADAL" clId="{88FF61C5-2B65-4F31-845B-CA2B4A009A55}" dt="2023-11-16T16:09:05.419" v="34"/>
        <pc:sldMkLst>
          <pc:docMk/>
          <pc:sldMk cId="0" sldId="268"/>
        </pc:sldMkLst>
      </pc:sldChg>
      <pc:sldChg chg="add">
        <pc:chgData name="Juan Guerrero" userId="1f3c2090-23d4-4586-97db-579ffc9c77e2" providerId="ADAL" clId="{88FF61C5-2B65-4F31-845B-CA2B4A009A55}" dt="2023-11-16T16:09:05.419" v="34"/>
        <pc:sldMkLst>
          <pc:docMk/>
          <pc:sldMk cId="0" sldId="269"/>
        </pc:sldMkLst>
      </pc:sldChg>
      <pc:sldChg chg="add">
        <pc:chgData name="Juan Guerrero" userId="1f3c2090-23d4-4586-97db-579ffc9c77e2" providerId="ADAL" clId="{88FF61C5-2B65-4F31-845B-CA2B4A009A55}" dt="2023-11-16T16:09:05.419" v="34"/>
        <pc:sldMkLst>
          <pc:docMk/>
          <pc:sldMk cId="0" sldId="270"/>
        </pc:sldMkLst>
      </pc:sldChg>
      <pc:sldChg chg="add">
        <pc:chgData name="Juan Guerrero" userId="1f3c2090-23d4-4586-97db-579ffc9c77e2" providerId="ADAL" clId="{88FF61C5-2B65-4F31-845B-CA2B4A009A55}" dt="2023-11-16T16:09:05.419" v="34"/>
        <pc:sldMkLst>
          <pc:docMk/>
          <pc:sldMk cId="0" sldId="271"/>
        </pc:sldMkLst>
      </pc:sldChg>
      <pc:sldChg chg="add">
        <pc:chgData name="Juan Guerrero" userId="1f3c2090-23d4-4586-97db-579ffc9c77e2" providerId="ADAL" clId="{88FF61C5-2B65-4F31-845B-CA2B4A009A55}" dt="2023-11-16T16:09:05.419" v="34"/>
        <pc:sldMkLst>
          <pc:docMk/>
          <pc:sldMk cId="0" sldId="272"/>
        </pc:sldMkLst>
      </pc:sldChg>
      <pc:sldChg chg="add">
        <pc:chgData name="Juan Guerrero" userId="1f3c2090-23d4-4586-97db-579ffc9c77e2" providerId="ADAL" clId="{88FF61C5-2B65-4F31-845B-CA2B4A009A55}" dt="2023-11-16T16:09:05.419" v="34"/>
        <pc:sldMkLst>
          <pc:docMk/>
          <pc:sldMk cId="0" sldId="273"/>
        </pc:sldMkLst>
      </pc:sldChg>
      <pc:sldChg chg="add">
        <pc:chgData name="Juan Guerrero" userId="1f3c2090-23d4-4586-97db-579ffc9c77e2" providerId="ADAL" clId="{88FF61C5-2B65-4F31-845B-CA2B4A009A55}" dt="2023-11-16T16:09:05.419" v="34"/>
        <pc:sldMkLst>
          <pc:docMk/>
          <pc:sldMk cId="0" sldId="274"/>
        </pc:sldMkLst>
      </pc:sldChg>
      <pc:sldChg chg="add">
        <pc:chgData name="Juan Guerrero" userId="1f3c2090-23d4-4586-97db-579ffc9c77e2" providerId="ADAL" clId="{88FF61C5-2B65-4F31-845B-CA2B4A009A55}" dt="2023-11-16T16:09:05.419" v="34"/>
        <pc:sldMkLst>
          <pc:docMk/>
          <pc:sldMk cId="0" sldId="275"/>
        </pc:sldMkLst>
      </pc:sldChg>
      <pc:sldChg chg="add">
        <pc:chgData name="Juan Guerrero" userId="1f3c2090-23d4-4586-97db-579ffc9c77e2" providerId="ADAL" clId="{88FF61C5-2B65-4F31-845B-CA2B4A009A55}" dt="2023-11-16T16:09:05.419" v="34"/>
        <pc:sldMkLst>
          <pc:docMk/>
          <pc:sldMk cId="0" sldId="276"/>
        </pc:sldMkLst>
      </pc:sldChg>
      <pc:sldChg chg="add">
        <pc:chgData name="Juan Guerrero" userId="1f3c2090-23d4-4586-97db-579ffc9c77e2" providerId="ADAL" clId="{88FF61C5-2B65-4F31-845B-CA2B4A009A55}" dt="2023-11-16T16:09:05.419" v="34"/>
        <pc:sldMkLst>
          <pc:docMk/>
          <pc:sldMk cId="0" sldId="277"/>
        </pc:sldMkLst>
      </pc:sldChg>
      <pc:sldChg chg="add">
        <pc:chgData name="Juan Guerrero" userId="1f3c2090-23d4-4586-97db-579ffc9c77e2" providerId="ADAL" clId="{88FF61C5-2B65-4F31-845B-CA2B4A009A55}" dt="2023-11-16T16:09:05.419" v="34"/>
        <pc:sldMkLst>
          <pc:docMk/>
          <pc:sldMk cId="0" sldId="278"/>
        </pc:sldMkLst>
      </pc:sldChg>
      <pc:sldChg chg="add">
        <pc:chgData name="Juan Guerrero" userId="1f3c2090-23d4-4586-97db-579ffc9c77e2" providerId="ADAL" clId="{88FF61C5-2B65-4F31-845B-CA2B4A009A55}" dt="2023-11-16T16:09:05.419" v="34"/>
        <pc:sldMkLst>
          <pc:docMk/>
          <pc:sldMk cId="0" sldId="279"/>
        </pc:sldMkLst>
      </pc:sldChg>
      <pc:sldChg chg="add">
        <pc:chgData name="Juan Guerrero" userId="1f3c2090-23d4-4586-97db-579ffc9c77e2" providerId="ADAL" clId="{88FF61C5-2B65-4F31-845B-CA2B4A009A55}" dt="2023-11-16T16:09:05.419" v="34"/>
        <pc:sldMkLst>
          <pc:docMk/>
          <pc:sldMk cId="0" sldId="280"/>
        </pc:sldMkLst>
      </pc:sldChg>
      <pc:sldChg chg="add">
        <pc:chgData name="Juan Guerrero" userId="1f3c2090-23d4-4586-97db-579ffc9c77e2" providerId="ADAL" clId="{88FF61C5-2B65-4F31-845B-CA2B4A009A55}" dt="2023-11-16T16:09:05.419" v="34"/>
        <pc:sldMkLst>
          <pc:docMk/>
          <pc:sldMk cId="303058338" sldId="281"/>
        </pc:sldMkLst>
      </pc:sldChg>
      <pc:sldChg chg="modSp add mod ord">
        <pc:chgData name="Juan Guerrero" userId="1f3c2090-23d4-4586-97db-579ffc9c77e2" providerId="ADAL" clId="{88FF61C5-2B65-4F31-845B-CA2B4A009A55}" dt="2023-11-16T16:08:49.748" v="32" actId="20577"/>
        <pc:sldMkLst>
          <pc:docMk/>
          <pc:sldMk cId="0" sldId="394"/>
        </pc:sldMkLst>
        <pc:spChg chg="mod">
          <ac:chgData name="Juan Guerrero" userId="1f3c2090-23d4-4586-97db-579ffc9c77e2" providerId="ADAL" clId="{88FF61C5-2B65-4F31-845B-CA2B4A009A55}" dt="2023-11-16T16:08:49.748" v="32" actId="20577"/>
          <ac:spMkLst>
            <pc:docMk/>
            <pc:sldMk cId="0" sldId="394"/>
            <ac:spMk id="2" creationId="{00000000-0000-0000-0000-000000000000}"/>
          </ac:spMkLst>
        </pc:spChg>
        <pc:spChg chg="mod">
          <ac:chgData name="Juan Guerrero" userId="1f3c2090-23d4-4586-97db-579ffc9c77e2" providerId="ADAL" clId="{88FF61C5-2B65-4F31-845B-CA2B4A009A55}" dt="2023-11-16T16:08:42.131" v="4" actId="20577"/>
          <ac:spMkLst>
            <pc:docMk/>
            <pc:sldMk cId="0" sldId="394"/>
            <ac:spMk id="10" creationId="{2C1C1084-3580-3A1B-C1A6-07237DD88BD8}"/>
          </ac:spMkLst>
        </pc:spChg>
      </pc:sldChg>
      <pc:sldChg chg="add">
        <pc:chgData name="Juan Guerrero" userId="1f3c2090-23d4-4586-97db-579ffc9c77e2" providerId="ADAL" clId="{88FF61C5-2B65-4F31-845B-CA2B4A009A55}" dt="2023-11-16T16:08:58.816" v="33"/>
        <pc:sldMkLst>
          <pc:docMk/>
          <pc:sldMk cId="0" sldId="395"/>
        </pc:sldMkLst>
      </pc:sldChg>
      <pc:sldChg chg="add">
        <pc:chgData name="Juan Guerrero" userId="1f3c2090-23d4-4586-97db-579ffc9c77e2" providerId="ADAL" clId="{88FF61C5-2B65-4F31-845B-CA2B4A009A55}" dt="2023-11-16T16:08:58.816" v="33"/>
        <pc:sldMkLst>
          <pc:docMk/>
          <pc:sldMk cId="0" sldId="396"/>
        </pc:sldMkLst>
      </pc:sldChg>
      <pc:sldChg chg="add">
        <pc:chgData name="Juan Guerrero" userId="1f3c2090-23d4-4586-97db-579ffc9c77e2" providerId="ADAL" clId="{88FF61C5-2B65-4F31-845B-CA2B4A009A55}" dt="2023-11-16T16:08:58.816" v="33"/>
        <pc:sldMkLst>
          <pc:docMk/>
          <pc:sldMk cId="0" sldId="397"/>
        </pc:sldMkLst>
      </pc:sldChg>
      <pc:sldChg chg="add">
        <pc:chgData name="Juan Guerrero" userId="1f3c2090-23d4-4586-97db-579ffc9c77e2" providerId="ADAL" clId="{88FF61C5-2B65-4F31-845B-CA2B4A009A55}" dt="2023-11-16T16:08:58.816" v="33"/>
        <pc:sldMkLst>
          <pc:docMk/>
          <pc:sldMk cId="0" sldId="398"/>
        </pc:sldMkLst>
      </pc:sldChg>
      <pc:sldChg chg="add">
        <pc:chgData name="Juan Guerrero" userId="1f3c2090-23d4-4586-97db-579ffc9c77e2" providerId="ADAL" clId="{88FF61C5-2B65-4F31-845B-CA2B4A009A55}" dt="2023-11-16T16:08:58.816" v="33"/>
        <pc:sldMkLst>
          <pc:docMk/>
          <pc:sldMk cId="0" sldId="399"/>
        </pc:sldMkLst>
      </pc:sldChg>
      <pc:sldChg chg="add">
        <pc:chgData name="Juan Guerrero" userId="1f3c2090-23d4-4586-97db-579ffc9c77e2" providerId="ADAL" clId="{88FF61C5-2B65-4F31-845B-CA2B4A009A55}" dt="2023-11-16T16:08:58.816" v="33"/>
        <pc:sldMkLst>
          <pc:docMk/>
          <pc:sldMk cId="0" sldId="400"/>
        </pc:sldMkLst>
      </pc:sldChg>
      <pc:sldChg chg="add">
        <pc:chgData name="Juan Guerrero" userId="1f3c2090-23d4-4586-97db-579ffc9c77e2" providerId="ADAL" clId="{88FF61C5-2B65-4F31-845B-CA2B4A009A55}" dt="2023-11-16T16:09:05.419" v="34"/>
        <pc:sldMkLst>
          <pc:docMk/>
          <pc:sldMk cId="0" sldId="401"/>
        </pc:sldMkLst>
      </pc:sldChg>
      <pc:sldChg chg="add">
        <pc:chgData name="Juan Guerrero" userId="1f3c2090-23d4-4586-97db-579ffc9c77e2" providerId="ADAL" clId="{88FF61C5-2B65-4F31-845B-CA2B4A009A55}" dt="2023-11-16T16:09:05.419" v="34"/>
        <pc:sldMkLst>
          <pc:docMk/>
          <pc:sldMk cId="0" sldId="402"/>
        </pc:sldMkLst>
      </pc:sldChg>
      <pc:sldChg chg="add">
        <pc:chgData name="Juan Guerrero" userId="1f3c2090-23d4-4586-97db-579ffc9c77e2" providerId="ADAL" clId="{88FF61C5-2B65-4F31-845B-CA2B4A009A55}" dt="2023-11-16T16:09:05.419" v="34"/>
        <pc:sldMkLst>
          <pc:docMk/>
          <pc:sldMk cId="0" sldId="403"/>
        </pc:sldMkLst>
      </pc:sldChg>
      <pc:sldChg chg="add">
        <pc:chgData name="Juan Guerrero" userId="1f3c2090-23d4-4586-97db-579ffc9c77e2" providerId="ADAL" clId="{88FF61C5-2B65-4F31-845B-CA2B4A009A55}" dt="2023-11-16T16:09:05.419" v="34"/>
        <pc:sldMkLst>
          <pc:docMk/>
          <pc:sldMk cId="0" sldId="404"/>
        </pc:sldMkLst>
      </pc:sldChg>
      <pc:sldChg chg="add">
        <pc:chgData name="Juan Guerrero" userId="1f3c2090-23d4-4586-97db-579ffc9c77e2" providerId="ADAL" clId="{88FF61C5-2B65-4F31-845B-CA2B4A009A55}" dt="2023-11-16T16:09:05.419" v="34"/>
        <pc:sldMkLst>
          <pc:docMk/>
          <pc:sldMk cId="0" sldId="405"/>
        </pc:sldMkLst>
      </pc:sldChg>
      <pc:sldChg chg="add">
        <pc:chgData name="Juan Guerrero" userId="1f3c2090-23d4-4586-97db-579ffc9c77e2" providerId="ADAL" clId="{88FF61C5-2B65-4F31-845B-CA2B4A009A55}" dt="2023-11-16T16:09:05.419" v="34"/>
        <pc:sldMkLst>
          <pc:docMk/>
          <pc:sldMk cId="0" sldId="406"/>
        </pc:sldMkLst>
      </pc:sldChg>
      <pc:sldChg chg="add">
        <pc:chgData name="Juan Guerrero" userId="1f3c2090-23d4-4586-97db-579ffc9c77e2" providerId="ADAL" clId="{88FF61C5-2B65-4F31-845B-CA2B4A009A55}" dt="2023-11-16T16:09:05.419" v="34"/>
        <pc:sldMkLst>
          <pc:docMk/>
          <pc:sldMk cId="0" sldId="407"/>
        </pc:sldMkLst>
      </pc:sldChg>
      <pc:sldChg chg="add">
        <pc:chgData name="Juan Guerrero" userId="1f3c2090-23d4-4586-97db-579ffc9c77e2" providerId="ADAL" clId="{88FF61C5-2B65-4F31-845B-CA2B4A009A55}" dt="2023-11-16T16:09:05.419" v="34"/>
        <pc:sldMkLst>
          <pc:docMk/>
          <pc:sldMk cId="0" sldId="408"/>
        </pc:sldMkLst>
      </pc:sldChg>
      <pc:sldChg chg="add">
        <pc:chgData name="Juan Guerrero" userId="1f3c2090-23d4-4586-97db-579ffc9c77e2" providerId="ADAL" clId="{88FF61C5-2B65-4F31-845B-CA2B4A009A55}" dt="2023-11-16T16:09:05.419" v="34"/>
        <pc:sldMkLst>
          <pc:docMk/>
          <pc:sldMk cId="0" sldId="409"/>
        </pc:sldMkLst>
      </pc:sldChg>
      <pc:sldChg chg="add">
        <pc:chgData name="Juan Guerrero" userId="1f3c2090-23d4-4586-97db-579ffc9c77e2" providerId="ADAL" clId="{88FF61C5-2B65-4F31-845B-CA2B4A009A55}" dt="2023-11-16T16:09:05.419" v="34"/>
        <pc:sldMkLst>
          <pc:docMk/>
          <pc:sldMk cId="0" sldId="410"/>
        </pc:sldMkLst>
      </pc:sldChg>
      <pc:sldChg chg="add">
        <pc:chgData name="Juan Guerrero" userId="1f3c2090-23d4-4586-97db-579ffc9c77e2" providerId="ADAL" clId="{88FF61C5-2B65-4F31-845B-CA2B4A009A55}" dt="2023-11-16T16:09:05.419" v="34"/>
        <pc:sldMkLst>
          <pc:docMk/>
          <pc:sldMk cId="0" sldId="411"/>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cNvSpPr>
            <a:spLocks noGrp="1"/>
          </p:cNvSpPr>
          <p:nvPr>
            <p:ph idx="1" hasCustomPrompt="1"/>
          </p:nvPr>
        </p:nvSpPr>
        <p:spPr>
          <a:xfrm>
            <a:off x="838200" y="1280161"/>
            <a:ext cx="10515600" cy="4812729"/>
          </a:xfrm>
          <a:effectLst/>
        </p:spPr>
        <p:txBody>
          <a:bodyPr>
            <a:normAutofit/>
          </a:bodyPr>
          <a:lstStyle>
            <a:lvl1pPr>
              <a:defRPr baseline="0">
                <a:latin typeface="Roboto" panose="02000000000000000000" pitchFamily="2" charset="0"/>
              </a:defRPr>
            </a:lvl1pPr>
            <a:lvl2pPr>
              <a:defRPr baseline="0">
                <a:latin typeface="Roboto" panose="02000000000000000000" pitchFamily="2" charset="0"/>
              </a:defRPr>
            </a:lvl2pPr>
            <a:lvl3pPr>
              <a:defRPr baseline="0">
                <a:latin typeface="Roboto" panose="02000000000000000000" pitchFamily="2" charset="0"/>
              </a:defRPr>
            </a:lvl3pPr>
            <a:lvl4pPr>
              <a:defRPr baseline="0">
                <a:latin typeface="Roboto" panose="02000000000000000000" pitchFamily="2" charset="0"/>
              </a:defRPr>
            </a:lvl4pPr>
            <a:lvl5pPr>
              <a:defRPr baseline="0">
                <a:latin typeface="Roboto" panose="02000000000000000000"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Product"/>
          <p:cNvSpPr>
            <a:spLocks noGrp="1"/>
          </p:cNvSpPr>
          <p:nvPr>
            <p:ph type="body" sz="quarter" idx="12" hasCustomPrompt="1"/>
          </p:nvPr>
        </p:nvSpPr>
        <p:spPr>
          <a:xfrm>
            <a:off x="391094" y="6294040"/>
            <a:ext cx="3666556" cy="278210"/>
          </a:xfrm>
        </p:spPr>
        <p:txBody>
          <a:bodyPr lIns="0" tIns="0" rIns="0" bIns="0" anchor="ctr" anchorCtr="0">
            <a:normAutofit/>
          </a:bodyPr>
          <a:lstStyle>
            <a:lvl1pPr marL="0" indent="0">
              <a:buNone/>
              <a:defRPr sz="1600" b="0" cap="all" spc="70" baseline="0">
                <a:solidFill>
                  <a:schemeClr val="tx2">
                    <a:lumMod val="60000"/>
                    <a:lumOff val="40000"/>
                  </a:schemeClr>
                </a:solidFill>
                <a:latin typeface="Pathway Gothic One" panose="02000506050000020004" pitchFamily="2" charset="0"/>
                <a:ea typeface="Coo Hew" pitchFamily="2" charset="0"/>
              </a:defRPr>
            </a:lvl1pPr>
          </a:lstStyle>
          <a:p>
            <a:pPr lvl="0"/>
            <a:r>
              <a:rPr lang="en-US"/>
              <a:t>PRODUCT</a:t>
            </a:r>
          </a:p>
        </p:txBody>
      </p:sp>
      <p:sp>
        <p:nvSpPr>
          <p:cNvPr id="7" name="Title"/>
          <p:cNvSpPr>
            <a:spLocks noGrp="1"/>
          </p:cNvSpPr>
          <p:nvPr>
            <p:ph type="title" hasCustomPrompt="1"/>
          </p:nvPr>
        </p:nvSpPr>
        <p:spPr>
          <a:xfrm>
            <a:off x="838200" y="300505"/>
            <a:ext cx="10515599" cy="979656"/>
          </a:xfrm>
          <a:prstGeom prst="rect">
            <a:avLst/>
          </a:prstGeom>
        </p:spPr>
        <p:txBody>
          <a:bodyPr anchor="ctr" anchorCtr="0">
            <a:normAutofit/>
          </a:bodyPr>
          <a:lstStyle>
            <a:lvl1pPr>
              <a:defRPr sz="4800" cap="none" normalizeH="0" baseline="0"/>
            </a:lvl1pPr>
          </a:lstStyle>
          <a:p>
            <a:r>
              <a:rPr lang="en-US"/>
              <a:t>Click to Edit Master Title Style</a:t>
            </a:r>
          </a:p>
        </p:txBody>
      </p:sp>
    </p:spTree>
    <p:extLst>
      <p:ext uri="{BB962C8B-B14F-4D97-AF65-F5344CB8AC3E}">
        <p14:creationId xmlns:p14="http://schemas.microsoft.com/office/powerpoint/2010/main" val="3197880728"/>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icture Slide">
    <p:spTree>
      <p:nvGrpSpPr>
        <p:cNvPr id="1" name=""/>
        <p:cNvGrpSpPr/>
        <p:nvPr/>
      </p:nvGrpSpPr>
      <p:grpSpPr>
        <a:xfrm>
          <a:off x="0" y="0"/>
          <a:ext cx="0" cy="0"/>
          <a:chOff x="0" y="0"/>
          <a:chExt cx="0" cy="0"/>
        </a:xfrm>
      </p:grpSpPr>
      <p:sp>
        <p:nvSpPr>
          <p:cNvPr id="8" name="Title"/>
          <p:cNvSpPr>
            <a:spLocks noGrp="1"/>
          </p:cNvSpPr>
          <p:nvPr>
            <p:ph type="title" hasCustomPrompt="1"/>
          </p:nvPr>
        </p:nvSpPr>
        <p:spPr>
          <a:xfrm>
            <a:off x="838200" y="300505"/>
            <a:ext cx="10515599" cy="979656"/>
          </a:xfrm>
          <a:prstGeom prst="rect">
            <a:avLst/>
          </a:prstGeom>
        </p:spPr>
        <p:txBody>
          <a:bodyPr anchor="ctr" anchorCtr="0">
            <a:normAutofit/>
          </a:bodyPr>
          <a:lstStyle>
            <a:lvl1pPr>
              <a:defRPr sz="4800" cap="none" normalizeH="0" baseline="0"/>
            </a:lvl1pPr>
          </a:lstStyle>
          <a:p>
            <a:r>
              <a:rPr lang="en-US"/>
              <a:t>Click to Edit Master Title Style</a:t>
            </a:r>
          </a:p>
        </p:txBody>
      </p:sp>
      <p:sp>
        <p:nvSpPr>
          <p:cNvPr id="6" name="Content"/>
          <p:cNvSpPr>
            <a:spLocks noGrp="1"/>
          </p:cNvSpPr>
          <p:nvPr>
            <p:ph type="pic" sz="quarter" idx="10"/>
          </p:nvPr>
        </p:nvSpPr>
        <p:spPr>
          <a:xfrm>
            <a:off x="182880" y="1280160"/>
            <a:ext cx="11695176" cy="5013880"/>
          </a:xfrm>
        </p:spPr>
        <p:txBody>
          <a:bodyPr/>
          <a:lstStyle>
            <a:lvl1pPr marL="0" indent="0">
              <a:buNone/>
              <a:defRPr/>
            </a:lvl1pPr>
          </a:lstStyle>
          <a:p>
            <a:r>
              <a:rPr lang="en-US"/>
              <a:t>Click icon to add picture</a:t>
            </a:r>
          </a:p>
        </p:txBody>
      </p:sp>
      <p:sp>
        <p:nvSpPr>
          <p:cNvPr id="5" name="Product"/>
          <p:cNvSpPr>
            <a:spLocks noGrp="1"/>
          </p:cNvSpPr>
          <p:nvPr>
            <p:ph type="body" sz="quarter" idx="12" hasCustomPrompt="1"/>
          </p:nvPr>
        </p:nvSpPr>
        <p:spPr>
          <a:xfrm>
            <a:off x="391094" y="6294040"/>
            <a:ext cx="3666556" cy="278210"/>
          </a:xfrm>
        </p:spPr>
        <p:txBody>
          <a:bodyPr lIns="0" tIns="0" rIns="0" bIns="0" anchor="ctr" anchorCtr="0">
            <a:normAutofit/>
          </a:bodyPr>
          <a:lstStyle>
            <a:lvl1pPr marL="0" indent="0">
              <a:buNone/>
              <a:defRPr sz="1600" b="0" cap="all" spc="70" baseline="0">
                <a:solidFill>
                  <a:schemeClr val="tx2">
                    <a:lumMod val="60000"/>
                    <a:lumOff val="40000"/>
                  </a:schemeClr>
                </a:solidFill>
                <a:latin typeface="Pathway Gothic One" panose="02000506050000020004" pitchFamily="2" charset="0"/>
                <a:ea typeface="Coo Hew" pitchFamily="2" charset="0"/>
              </a:defRPr>
            </a:lvl1pPr>
          </a:lstStyle>
          <a:p>
            <a:pPr lvl="0"/>
            <a:r>
              <a:rPr lang="en-US"/>
              <a:t>PRODUCT</a:t>
            </a:r>
          </a:p>
        </p:txBody>
      </p:sp>
    </p:spTree>
    <p:extLst>
      <p:ext uri="{BB962C8B-B14F-4D97-AF65-F5344CB8AC3E}">
        <p14:creationId xmlns:p14="http://schemas.microsoft.com/office/powerpoint/2010/main" val="2539809244"/>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280161"/>
            <a:ext cx="5181600" cy="489680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cNvSpPr>
            <a:spLocks noGrp="1"/>
          </p:cNvSpPr>
          <p:nvPr>
            <p:ph sz="half" idx="2"/>
          </p:nvPr>
        </p:nvSpPr>
        <p:spPr>
          <a:xfrm>
            <a:off x="6172200" y="1280161"/>
            <a:ext cx="5181600" cy="489680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Product"/>
          <p:cNvSpPr txBox="1"/>
          <p:nvPr userDrawn="1"/>
        </p:nvSpPr>
        <p:spPr>
          <a:xfrm>
            <a:off x="391094" y="6294040"/>
            <a:ext cx="3474323" cy="221836"/>
          </a:xfrm>
          <a:prstGeom prst="rect">
            <a:avLst/>
          </a:prstGeom>
        </p:spPr>
        <p:txBody>
          <a:bodyPr lIns="0" tIns="0" rIns="0" bIns="0" anchor="ctr" anchorCtr="0">
            <a:noAutofit/>
          </a:bodyPr>
          <a:lstStyle>
            <a:lvl1pPr marL="0" indent="0" algn="l" defTabSz="914400" rtl="0" eaLnBrk="1" latinLnBrk="0" hangingPunct="1">
              <a:lnSpc>
                <a:spcPct val="90000"/>
              </a:lnSpc>
              <a:spcBef>
                <a:spcPts val="1000"/>
              </a:spcBef>
              <a:buFontTx/>
              <a:buNone/>
              <a:defRPr sz="1400" b="0" kern="1200">
                <a:solidFill>
                  <a:srgbClr val="898989"/>
                </a:solidFill>
                <a:latin typeface="Coo Hew" pitchFamily="2" charset="0"/>
                <a:ea typeface="Coo Hew" pitchFamily="2" charset="0"/>
                <a:cs typeface="+mn-cs"/>
              </a:defRPr>
            </a:lvl1pPr>
            <a:lvl2pPr marL="685800" indent="-228600" algn="l" defTabSz="914400" rtl="0" eaLnBrk="1" latinLnBrk="0" hangingPunct="1">
              <a:lnSpc>
                <a:spcPct val="90000"/>
              </a:lnSpc>
              <a:spcBef>
                <a:spcPts val="500"/>
              </a:spcBef>
              <a:buFontTx/>
              <a:buBlip>
                <a:blip r:embed="rId2"/>
              </a:buBlip>
              <a:defRPr sz="2400" kern="1200">
                <a:solidFill>
                  <a:schemeClr val="tx1"/>
                </a:solidFill>
                <a:latin typeface="Swis721 Cn BT" panose="020B0506020202030204" pitchFamily="34" charset="0"/>
                <a:ea typeface="+mn-ea"/>
                <a:cs typeface="+mn-cs"/>
              </a:defRPr>
            </a:lvl2pPr>
            <a:lvl3pPr marL="1143000" indent="-228600" algn="l" defTabSz="914400" rtl="0" eaLnBrk="1" latinLnBrk="0" hangingPunct="1">
              <a:lnSpc>
                <a:spcPct val="90000"/>
              </a:lnSpc>
              <a:spcBef>
                <a:spcPts val="500"/>
              </a:spcBef>
              <a:buFontTx/>
              <a:buBlip>
                <a:blip r:embed="rId2"/>
              </a:buBlip>
              <a:defRPr sz="2000" kern="1200">
                <a:solidFill>
                  <a:schemeClr val="tx1"/>
                </a:solidFill>
                <a:latin typeface="Swis721 Cn BT" panose="020B0506020202030204" pitchFamily="34" charset="0"/>
                <a:ea typeface="+mn-ea"/>
                <a:cs typeface="+mn-cs"/>
              </a:defRPr>
            </a:lvl3pPr>
            <a:lvl4pPr marL="1600200" indent="-228600" algn="l" defTabSz="914400" rtl="0" eaLnBrk="1" latinLnBrk="0" hangingPunct="1">
              <a:lnSpc>
                <a:spcPct val="90000"/>
              </a:lnSpc>
              <a:spcBef>
                <a:spcPts val="500"/>
              </a:spcBef>
              <a:buFontTx/>
              <a:buBlip>
                <a:blip r:embed="rId2"/>
              </a:buBlip>
              <a:defRPr sz="1800" kern="1200">
                <a:solidFill>
                  <a:schemeClr val="tx1"/>
                </a:solidFill>
                <a:latin typeface="Swis721 Cn BT" panose="020B0506020202030204" pitchFamily="34" charset="0"/>
                <a:ea typeface="+mn-ea"/>
                <a:cs typeface="+mn-cs"/>
              </a:defRPr>
            </a:lvl4pPr>
            <a:lvl5pPr marL="2057400" indent="-228600" algn="l" defTabSz="914400" rtl="0" eaLnBrk="1" latinLnBrk="0" hangingPunct="1">
              <a:lnSpc>
                <a:spcPct val="90000"/>
              </a:lnSpc>
              <a:spcBef>
                <a:spcPts val="500"/>
              </a:spcBef>
              <a:buFontTx/>
              <a:buBlip>
                <a:blip r:embed="rId2"/>
              </a:buBlip>
              <a:defRPr sz="1800" kern="1200">
                <a:solidFill>
                  <a:schemeClr val="tx1"/>
                </a:solidFill>
                <a:latin typeface="Swis721 Cn BT" panose="020B05060202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spc="70" baseline="0">
                <a:latin typeface="Pathway Gothic One" panose="02000506050000020004" pitchFamily="2" charset="0"/>
              </a:rPr>
              <a:t>PRODUCT</a:t>
            </a:r>
          </a:p>
        </p:txBody>
      </p:sp>
      <p:sp>
        <p:nvSpPr>
          <p:cNvPr id="6" name="Title"/>
          <p:cNvSpPr>
            <a:spLocks noGrp="1"/>
          </p:cNvSpPr>
          <p:nvPr>
            <p:ph type="title" hasCustomPrompt="1"/>
          </p:nvPr>
        </p:nvSpPr>
        <p:spPr>
          <a:xfrm>
            <a:off x="838200" y="300505"/>
            <a:ext cx="10515599" cy="979656"/>
          </a:xfrm>
          <a:prstGeom prst="rect">
            <a:avLst/>
          </a:prstGeom>
        </p:spPr>
        <p:txBody>
          <a:bodyPr anchor="ctr" anchorCtr="0">
            <a:normAutofit/>
          </a:bodyPr>
          <a:lstStyle>
            <a:lvl1pPr>
              <a:defRPr sz="4800" cap="none" normalizeH="0" baseline="0"/>
            </a:lvl1pPr>
          </a:lstStyle>
          <a:p>
            <a:r>
              <a:rPr lang="en-US"/>
              <a:t>Click to Edit Master Title Style</a:t>
            </a:r>
          </a:p>
        </p:txBody>
      </p:sp>
    </p:spTree>
    <p:extLst>
      <p:ext uri="{BB962C8B-B14F-4D97-AF65-F5344CB8AC3E}">
        <p14:creationId xmlns:p14="http://schemas.microsoft.com/office/powerpoint/2010/main" val="3554785917"/>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icture Only">
    <p:spTree>
      <p:nvGrpSpPr>
        <p:cNvPr id="1" name=""/>
        <p:cNvGrpSpPr/>
        <p:nvPr/>
      </p:nvGrpSpPr>
      <p:grpSpPr>
        <a:xfrm>
          <a:off x="0" y="0"/>
          <a:ext cx="0" cy="0"/>
          <a:chOff x="0" y="0"/>
          <a:chExt cx="0" cy="0"/>
        </a:xfrm>
      </p:grpSpPr>
      <p:sp>
        <p:nvSpPr>
          <p:cNvPr id="6" name="Content"/>
          <p:cNvSpPr>
            <a:spLocks noGrp="1"/>
          </p:cNvSpPr>
          <p:nvPr>
            <p:ph type="pic" sz="quarter" idx="10"/>
          </p:nvPr>
        </p:nvSpPr>
        <p:spPr>
          <a:xfrm>
            <a:off x="0" y="-19050"/>
            <a:ext cx="12192000" cy="6877050"/>
          </a:xfrm>
          <a:prstGeom prst="rect">
            <a:avLst/>
          </a:prstGeom>
        </p:spPr>
        <p:txBody>
          <a:bodyPr/>
          <a:lstStyle>
            <a:lvl1pPr marL="0" indent="0">
              <a:buNone/>
              <a:defRPr/>
            </a:lvl1pPr>
          </a:lstStyle>
          <a:p>
            <a:endParaRPr lang="en-US"/>
          </a:p>
        </p:txBody>
      </p:sp>
    </p:spTree>
    <p:extLst>
      <p:ext uri="{BB962C8B-B14F-4D97-AF65-F5344CB8AC3E}">
        <p14:creationId xmlns:p14="http://schemas.microsoft.com/office/powerpoint/2010/main" val="972189531"/>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ideo Bumper Slide">
    <p:spTree>
      <p:nvGrpSpPr>
        <p:cNvPr id="1" name=""/>
        <p:cNvGrpSpPr/>
        <p:nvPr/>
      </p:nvGrpSpPr>
      <p:grpSpPr>
        <a:xfrm>
          <a:off x="0" y="0"/>
          <a:ext cx="0" cy="0"/>
          <a:chOff x="0" y="0"/>
          <a:chExt cx="0" cy="0"/>
        </a:xfrm>
      </p:grpSpPr>
      <p:sp>
        <p:nvSpPr>
          <p:cNvPr id="7" name="Title"/>
          <p:cNvSpPr>
            <a:spLocks noGrp="1"/>
          </p:cNvSpPr>
          <p:nvPr>
            <p:ph type="title" hasCustomPrompt="1"/>
          </p:nvPr>
        </p:nvSpPr>
        <p:spPr>
          <a:xfrm>
            <a:off x="838200" y="300505"/>
            <a:ext cx="10515599" cy="979656"/>
          </a:xfrm>
          <a:prstGeom prst="rect">
            <a:avLst/>
          </a:prstGeom>
        </p:spPr>
        <p:txBody>
          <a:bodyPr anchor="ctr" anchorCtr="0">
            <a:normAutofit/>
          </a:bodyPr>
          <a:lstStyle>
            <a:lvl1pPr>
              <a:defRPr sz="4800" cap="none" normalizeH="0" baseline="0"/>
            </a:lvl1pPr>
          </a:lstStyle>
          <a:p>
            <a:r>
              <a:rPr lang="en-US"/>
              <a:t>Click to Add Video Titles</a:t>
            </a:r>
          </a:p>
        </p:txBody>
      </p:sp>
      <p:sp>
        <p:nvSpPr>
          <p:cNvPr id="6" name="Product"/>
          <p:cNvSpPr>
            <a:spLocks noGrp="1"/>
          </p:cNvSpPr>
          <p:nvPr>
            <p:ph type="body" sz="quarter" idx="12" hasCustomPrompt="1"/>
          </p:nvPr>
        </p:nvSpPr>
        <p:spPr>
          <a:xfrm>
            <a:off x="391094" y="6294040"/>
            <a:ext cx="3666556" cy="278210"/>
          </a:xfrm>
        </p:spPr>
        <p:txBody>
          <a:bodyPr lIns="0" tIns="0" rIns="0" bIns="0" anchor="ctr" anchorCtr="0">
            <a:normAutofit/>
          </a:bodyPr>
          <a:lstStyle>
            <a:lvl1pPr marL="0" indent="0">
              <a:buNone/>
              <a:defRPr sz="1600" b="0" cap="all" spc="70" baseline="0">
                <a:solidFill>
                  <a:schemeClr val="tx2">
                    <a:lumMod val="60000"/>
                    <a:lumOff val="40000"/>
                  </a:schemeClr>
                </a:solidFill>
                <a:latin typeface="Pathway Gothic One" panose="02000506050000020004" pitchFamily="2" charset="0"/>
                <a:ea typeface="Coo Hew" pitchFamily="2" charset="0"/>
              </a:defRPr>
            </a:lvl1pPr>
          </a:lstStyle>
          <a:p>
            <a:pPr lvl="0"/>
            <a:r>
              <a:rPr lang="en-US"/>
              <a:t>PRODUCT</a:t>
            </a:r>
          </a:p>
        </p:txBody>
      </p:sp>
      <p:pic>
        <p:nvPicPr>
          <p:cNvPr id="4" name="Picture 3" descr="A blue lock with a keyhole&#10;&#10;Description automatically generated"/>
          <p:cNvPicPr>
            <a:picLocks noChangeAspect="1"/>
          </p:cNvPicPr>
          <p:nvPr userDrawn="1"/>
        </p:nvPicPr>
        <p:blipFill>
          <a:blip r:embed="rId2"/>
          <a:srcRect/>
          <a:stretch>
            <a:fillRect/>
          </a:stretch>
        </p:blipFill>
        <p:spPr>
          <a:xfrm>
            <a:off x="2704405" y="1550719"/>
            <a:ext cx="6783187" cy="4239492"/>
          </a:xfrm>
          <a:prstGeom prst="rect">
            <a:avLst/>
          </a:prstGeom>
        </p:spPr>
      </p:pic>
    </p:spTree>
    <p:extLst>
      <p:ext uri="{BB962C8B-B14F-4D97-AF65-F5344CB8AC3E}">
        <p14:creationId xmlns:p14="http://schemas.microsoft.com/office/powerpoint/2010/main" val="1816966046"/>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Slide">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Shape"/>
          <p:cNvSpPr/>
          <p:nvPr/>
        </p:nvSpPr>
        <p:spPr>
          <a:xfrm>
            <a:off x="0" y="1"/>
            <a:ext cx="4506012" cy="6858000"/>
          </a:xfrm>
          <a:prstGeom prst="rect">
            <a:avLst/>
          </a:prstGeom>
          <a:solidFill>
            <a:srgbClr val="333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58" rtl="0" eaLnBrk="1" fontAlgn="auto" latinLnBrk="0" hangingPunct="1">
              <a:lnSpc>
                <a:spcPct val="100000"/>
              </a:lnSpc>
              <a:spcBef>
                <a:spcPct val="0"/>
              </a:spcBef>
              <a:spcAft>
                <a:spcPct val="0"/>
              </a:spcAft>
              <a:buClrTx/>
              <a:buSzTx/>
              <a:buFontTx/>
              <a:buNone/>
              <a:defRPr/>
            </a:pPr>
            <a:endParaRPr kumimoji="0" lang="en-US" sz="1100" b="0" i="0" u="none" strike="noStrike" kern="1200" cap="none" spc="0" normalizeH="0" baseline="0" noProof="0">
              <a:ln>
                <a:noFill/>
              </a:ln>
              <a:solidFill>
                <a:prstClr val="white"/>
              </a:solidFill>
              <a:effectLst/>
              <a:uLnTx/>
              <a:uFillTx/>
              <a:latin typeface="Roboto"/>
              <a:ea typeface="+mn-ea"/>
              <a:cs typeface="+mn-cs"/>
            </a:endParaRPr>
          </a:p>
        </p:txBody>
      </p:sp>
      <p:sp>
        <p:nvSpPr>
          <p:cNvPr id="7" name="Title"/>
          <p:cNvSpPr>
            <a:spLocks noGrp="1"/>
          </p:cNvSpPr>
          <p:nvPr>
            <p:ph type="ctrTitle" hasCustomPrompt="1"/>
            <p:custDataLst>
              <p:tags r:id="rId1"/>
            </p:custDataLst>
          </p:nvPr>
        </p:nvSpPr>
        <p:spPr>
          <a:xfrm>
            <a:off x="391093" y="1368557"/>
            <a:ext cx="3666557" cy="4120888"/>
          </a:xfrm>
          <a:prstGeom prst="rect">
            <a:avLst/>
          </a:prstGeom>
          <a:effectLst/>
        </p:spPr>
        <p:txBody>
          <a:bodyPr lIns="0" tIns="0" rIns="0" bIns="0" anchor="t" anchorCtr="0">
            <a:noAutofit/>
          </a:bodyPr>
          <a:lstStyle>
            <a:lvl1pPr algn="l">
              <a:defRPr sz="5000" baseline="0">
                <a:solidFill>
                  <a:schemeClr val="bg1"/>
                </a:solidFill>
                <a:latin typeface="Kepler Std" panose="0204060306070A060204" pitchFamily="18" charset="0"/>
              </a:defRPr>
            </a:lvl1pPr>
          </a:lstStyle>
          <a:p>
            <a:pPr>
              <a:lnSpc>
                <a:spcPct val="70000"/>
              </a:lnSpc>
            </a:pPr>
            <a:r>
              <a:rPr lang="en-US">
                <a:solidFill>
                  <a:schemeClr val="bg1"/>
                </a:solidFill>
              </a:rPr>
              <a:t>Title</a:t>
            </a:r>
            <a:endParaRPr lang="en-US" sz="12000" b="1">
              <a:solidFill>
                <a:schemeClr val="bg1"/>
              </a:solidFill>
            </a:endParaRPr>
          </a:p>
        </p:txBody>
      </p:sp>
      <p:sp>
        <p:nvSpPr>
          <p:cNvPr id="16" name="Index"/>
          <p:cNvSpPr>
            <a:spLocks noGrp="1"/>
          </p:cNvSpPr>
          <p:nvPr>
            <p:ph type="body" sz="quarter" idx="10" hasCustomPrompt="1"/>
          </p:nvPr>
        </p:nvSpPr>
        <p:spPr>
          <a:xfrm>
            <a:off x="391095" y="416187"/>
            <a:ext cx="581494" cy="479163"/>
          </a:xfrm>
          <a:ln w="12700">
            <a:solidFill>
              <a:schemeClr val="tx2">
                <a:lumMod val="60000"/>
                <a:lumOff val="40000"/>
              </a:schemeClr>
            </a:solidFill>
          </a:ln>
        </p:spPr>
        <p:txBody>
          <a:bodyPr lIns="91440" tIns="182880" rIns="91440" bIns="182880" anchor="ctr" anchorCtr="0">
            <a:noAutofit/>
          </a:bodyPr>
          <a:lstStyle>
            <a:lvl1pPr marL="0" indent="0" algn="ctr">
              <a:buNone/>
              <a:defRPr sz="1600" b="1">
                <a:solidFill>
                  <a:schemeClr val="bg1"/>
                </a:solidFill>
                <a:latin typeface="Kepler Std" panose="0204060306070A060204" pitchFamily="18" charset="0"/>
              </a:defRPr>
            </a:lvl1pPr>
          </a:lstStyle>
          <a:p>
            <a:pPr lvl="0"/>
            <a:r>
              <a:rPr lang="en-US"/>
              <a:t>Index</a:t>
            </a:r>
          </a:p>
        </p:txBody>
      </p:sp>
      <p:sp>
        <p:nvSpPr>
          <p:cNvPr id="3" name="Module"/>
          <p:cNvSpPr>
            <a:spLocks noGrp="1"/>
          </p:cNvSpPr>
          <p:nvPr>
            <p:ph type="body" sz="quarter" idx="11" hasCustomPrompt="1"/>
          </p:nvPr>
        </p:nvSpPr>
        <p:spPr>
          <a:xfrm>
            <a:off x="1088966" y="420890"/>
            <a:ext cx="2968683" cy="474460"/>
          </a:xfrm>
        </p:spPr>
        <p:txBody>
          <a:bodyPr lIns="0" tIns="0" rIns="0" bIns="0" anchor="ctr" anchorCtr="0">
            <a:noAutofit/>
          </a:bodyPr>
          <a:lstStyle>
            <a:lvl1pPr marL="0" indent="0" algn="l">
              <a:lnSpc>
                <a:spcPct val="80000"/>
              </a:lnSpc>
              <a:buNone/>
              <a:defRPr sz="1800" cap="all" spc="70" baseline="0">
                <a:solidFill>
                  <a:srgbClr val="FCBA33"/>
                </a:solidFill>
                <a:latin typeface="Pathway Gothic One" panose="02000506050000020004" pitchFamily="2" charset="0"/>
                <a:ea typeface="Coo Hew" pitchFamily="2" charset="0"/>
              </a:defRPr>
            </a:lvl1pPr>
          </a:lstStyle>
          <a:p>
            <a:pPr lvl="0"/>
            <a:r>
              <a:rPr lang="en-US"/>
              <a:t>MODULE</a:t>
            </a:r>
          </a:p>
        </p:txBody>
      </p:sp>
      <p:sp>
        <p:nvSpPr>
          <p:cNvPr id="4" name="Product"/>
          <p:cNvSpPr>
            <a:spLocks noGrp="1"/>
          </p:cNvSpPr>
          <p:nvPr>
            <p:ph type="body" sz="quarter" idx="12" hasCustomPrompt="1"/>
          </p:nvPr>
        </p:nvSpPr>
        <p:spPr>
          <a:xfrm>
            <a:off x="391094" y="6294040"/>
            <a:ext cx="3666556" cy="278210"/>
          </a:xfrm>
        </p:spPr>
        <p:txBody>
          <a:bodyPr lIns="0" tIns="0" rIns="0" bIns="0" anchor="ctr" anchorCtr="0">
            <a:normAutofit/>
          </a:bodyPr>
          <a:lstStyle>
            <a:lvl1pPr marL="0" indent="0">
              <a:buNone/>
              <a:defRPr sz="1600" b="0" cap="all" spc="70" baseline="0">
                <a:solidFill>
                  <a:schemeClr val="tx2">
                    <a:lumMod val="60000"/>
                    <a:lumOff val="40000"/>
                  </a:schemeClr>
                </a:solidFill>
                <a:latin typeface="Pathway Gothic One" panose="02000506050000020004" pitchFamily="2" charset="0"/>
                <a:ea typeface="Coo Hew" pitchFamily="2" charset="0"/>
              </a:defRPr>
            </a:lvl1pPr>
          </a:lstStyle>
          <a:p>
            <a:pPr lvl="0"/>
            <a:r>
              <a:rPr lang="en-US"/>
              <a:t>PRODUCT</a:t>
            </a:r>
          </a:p>
        </p:txBody>
      </p:sp>
    </p:spTree>
    <p:extLst>
      <p:ext uri="{BB962C8B-B14F-4D97-AF65-F5344CB8AC3E}">
        <p14:creationId xmlns:p14="http://schemas.microsoft.com/office/powerpoint/2010/main" val="1566418947"/>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5EDEB1-9B3A-4EB4-C7D7-6F91EF4BCA02}"/>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8E4EC0D-244F-B0D5-08BE-99E1BF18A72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074710894"/>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heme" Target="../theme/theme2.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9">
            <a:lum/>
          </a:blip>
          <a:srcRect/>
          <a:stretch>
            <a:fillRect/>
          </a:stretch>
        </a:blipFill>
        <a:effectLst/>
      </p:bgPr>
    </p:bg>
    <p:spTree>
      <p:nvGrpSpPr>
        <p:cNvPr id="1" name=""/>
        <p:cNvGrpSpPr/>
        <p:nvPr/>
      </p:nvGrpSpPr>
      <p:grpSpPr>
        <a:xfrm>
          <a:off x="0" y="0"/>
          <a:ext cx="0" cy="0"/>
          <a:chOff x="0" y="0"/>
          <a:chExt cx="0" cy="0"/>
        </a:xfrm>
      </p:grpSpPr>
      <p:sp>
        <p:nvSpPr>
          <p:cNvPr id="3" name="Content"/>
          <p:cNvSpPr>
            <a:spLocks noGrp="1"/>
          </p:cNvSpPr>
          <p:nvPr>
            <p:ph type="body" idx="1"/>
            <p:custDataLst>
              <p:tags r:id="rId8"/>
            </p:custDataLst>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82324076"/>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8" r:id="rId3"/>
    <p:sldLayoutId id="2147483679" r:id="rId4"/>
    <p:sldLayoutId id="2147483680" r:id="rId5"/>
    <p:sldLayoutId id="2147483677" r:id="rId6"/>
  </p:sldLayoutIdLst>
  <p:transition/>
  <p:txStyles>
    <p:titleStyle>
      <a:lvl1pPr algn="l" defTabSz="914400" rtl="0" eaLnBrk="1" latinLnBrk="0" hangingPunct="1">
        <a:lnSpc>
          <a:spcPct val="90000"/>
        </a:lnSpc>
        <a:spcBef>
          <a:spcPct val="0"/>
        </a:spcBef>
        <a:buNone/>
        <a:defRPr sz="4400" b="1" kern="1200" baseline="0">
          <a:solidFill>
            <a:schemeClr val="tx1"/>
          </a:solidFill>
          <a:latin typeface="Kepler Std" panose="0204060306070A060204" pitchFamily="18" charset="0"/>
          <a:ea typeface="+mj-ea"/>
          <a:cs typeface="+mj-cs"/>
        </a:defRPr>
      </a:lvl1pPr>
    </p:titleStyle>
    <p:bodyStyle>
      <a:lvl1pPr marL="228600" indent="-228600" algn="l" defTabSz="914400" rtl="0" eaLnBrk="1" latinLnBrk="0" hangingPunct="1">
        <a:lnSpc>
          <a:spcPct val="90000"/>
        </a:lnSpc>
        <a:spcBef>
          <a:spcPts val="1000"/>
        </a:spcBef>
        <a:buFontTx/>
        <a:buBlip>
          <a:blip r:embed="rId10"/>
        </a:buBlip>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Tx/>
        <a:buBlip>
          <a:blip r:embed="rId10"/>
        </a:buBlip>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Tx/>
        <a:buBlip>
          <a:blip r:embed="rId10"/>
        </a:buBlip>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Tx/>
        <a:buBlip>
          <a:blip r:embed="rId10"/>
        </a:buBlip>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Tx/>
        <a:buBlip>
          <a:blip r:embed="rId10"/>
        </a:buBlip>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3" name="Content"/>
          <p:cNvSpPr>
            <a:spLocks noGrp="1"/>
          </p:cNvSpPr>
          <p:nvPr>
            <p:ph type="body" idx="1"/>
            <p:custDataLst>
              <p:tags r:id="rId3"/>
            </p:custDataLst>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56519445"/>
      </p:ext>
    </p:extLst>
  </p:cSld>
  <p:clrMap bg1="lt1" tx1="dk1" bg2="lt2" tx2="dk2" accent1="accent1" accent2="accent2" accent3="accent3" accent4="accent4" accent5="accent5" accent6="accent6" hlink="hlink" folHlink="folHlink"/>
  <p:sldLayoutIdLst>
    <p:sldLayoutId id="2147483682" r:id="rId1"/>
  </p:sldLayoutIdLst>
  <p:transition/>
  <p:txStyles>
    <p:titleStyle>
      <a:lvl1pPr algn="l" defTabSz="914400" rtl="0" eaLnBrk="1" latinLnBrk="0" hangingPunct="1">
        <a:lnSpc>
          <a:spcPct val="90000"/>
        </a:lnSpc>
        <a:spcBef>
          <a:spcPct val="0"/>
        </a:spcBef>
        <a:buNone/>
        <a:defRPr sz="4400" b="1" kern="1200" baseline="0">
          <a:solidFill>
            <a:schemeClr val="tx1"/>
          </a:solidFill>
          <a:latin typeface="Kepler Std" panose="0204060306070A060204" pitchFamily="18" charset="0"/>
          <a:ea typeface="+mj-ea"/>
          <a:cs typeface="+mj-cs"/>
        </a:defRPr>
      </a:lvl1pPr>
    </p:titleStyle>
    <p:bodyStyle>
      <a:lvl1pPr marL="228600" indent="-228600" algn="l" defTabSz="914400" rtl="0" eaLnBrk="1" latinLnBrk="0" hangingPunct="1">
        <a:lnSpc>
          <a:spcPct val="90000"/>
        </a:lnSpc>
        <a:spcBef>
          <a:spcPts val="1000"/>
        </a:spcBef>
        <a:buFontTx/>
        <a:buBlip>
          <a:blip r:embed="rId5"/>
        </a:buBlip>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Tx/>
        <a:buBlip>
          <a:blip r:embed="rId5"/>
        </a:buBlip>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Tx/>
        <a:buBlip>
          <a:blip r:embed="rId5"/>
        </a:buBlip>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Tx/>
        <a:buBlip>
          <a:blip r:embed="rId5"/>
        </a:buBlip>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Tx/>
        <a:buBlip>
          <a:blip r:embed="rId5"/>
        </a:buBlip>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ctrTitle" hasCustomPrompt="1"/>
          </p:nvPr>
        </p:nvSpPr>
        <p:spPr>
          <a:xfrm>
            <a:off x="391093" y="1368557"/>
            <a:ext cx="4347162" cy="4120888"/>
          </a:xfrm>
        </p:spPr>
        <p:txBody>
          <a:bodyPr/>
          <a:lstStyle/>
          <a:p>
            <a:r>
              <a:rPr lang="en-US" sz="4400" dirty="0"/>
              <a:t>Security Governance Concepts</a:t>
            </a:r>
          </a:p>
        </p:txBody>
      </p:sp>
      <p:sp>
        <p:nvSpPr>
          <p:cNvPr id="5" name="Product"/>
          <p:cNvSpPr>
            <a:spLocks noGrp="1"/>
          </p:cNvSpPr>
          <p:nvPr>
            <p:ph type="body" sz="quarter" idx="12" hasCustomPrompt="1"/>
          </p:nvPr>
        </p:nvSpPr>
        <p:spPr/>
        <p:txBody>
          <a:bodyPr/>
          <a:lstStyle/>
          <a:p>
            <a:r>
              <a:rPr lang="en-US"/>
              <a:t>Security Pro</a:t>
            </a:r>
          </a:p>
        </p:txBody>
      </p:sp>
      <p:sp>
        <p:nvSpPr>
          <p:cNvPr id="10" name="Module">
            <a:extLst>
              <a:ext uri="{FF2B5EF4-FFF2-40B4-BE49-F238E27FC236}">
                <a16:creationId xmlns:a16="http://schemas.microsoft.com/office/drawing/2014/main" id="{2C1C1084-3580-3A1B-C1A6-07237DD88BD8}"/>
              </a:ext>
              <a:ext uri="{C183D7F6-B498-43B3-948B-1728B52AA6E4}">
                <adec:decorative xmlns:adec="http://schemas.microsoft.com/office/drawing/2017/decorative" val="1"/>
              </a:ext>
            </a:extLst>
          </p:cNvPr>
          <p:cNvSpPr txBox="1">
            <a:spLocks/>
          </p:cNvSpPr>
          <p:nvPr/>
        </p:nvSpPr>
        <p:spPr>
          <a:xfrm>
            <a:off x="391093" y="491800"/>
            <a:ext cx="2968683" cy="474460"/>
          </a:xfrm>
          <a:prstGeom prst="rect">
            <a:avLst/>
          </a:prstGeom>
        </p:spPr>
        <p:txBody>
          <a:bodyPr vert="horz" lIns="0" tIns="0" rIns="0" bIns="0" rtlCol="0" anchor="ctr" anchorCtr="0">
            <a:noAutofit/>
          </a:bodyPr>
          <a:lstStyle>
            <a:lvl1pPr marL="0" indent="0" algn="l" defTabSz="914400" rtl="0" eaLnBrk="1" latinLnBrk="0" hangingPunct="1">
              <a:lnSpc>
                <a:spcPct val="80000"/>
              </a:lnSpc>
              <a:spcBef>
                <a:spcPts val="1000"/>
              </a:spcBef>
              <a:buFontTx/>
              <a:buNone/>
              <a:defRPr sz="1800" kern="1200" cap="all" spc="70" baseline="0">
                <a:solidFill>
                  <a:srgbClr val="FCBA33"/>
                </a:solidFill>
                <a:latin typeface="Pathway Gothic One" panose="02000506050000020004" pitchFamily="2" charset="0"/>
                <a:ea typeface="Coo Hew" pitchFamily="2" charset="0"/>
                <a:cs typeface="+mn-cs"/>
              </a:defRPr>
            </a:lvl1pPr>
            <a:lvl2pPr marL="685800" indent="-228600" algn="l" defTabSz="914400" rtl="0" eaLnBrk="1" latinLnBrk="0" hangingPunct="1">
              <a:lnSpc>
                <a:spcPct val="90000"/>
              </a:lnSpc>
              <a:spcBef>
                <a:spcPts val="500"/>
              </a:spcBef>
              <a:buFontTx/>
              <a:buBlip>
                <a:blip r:embed="rId2"/>
              </a:buBlip>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Tx/>
              <a:buBlip>
                <a:blip r:embed="rId2"/>
              </a:buBlip>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Tx/>
              <a:buBlip>
                <a:blip r:embed="rId2"/>
              </a:buBlip>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Tx/>
              <a:buBlip>
                <a:blip r:embed="rId2"/>
              </a:buBlip>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800" dirty="0"/>
              <a:t>Chapter 11</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hasCustomPrompt="1"/>
          </p:nvPr>
        </p:nvSpPr>
        <p:spPr/>
        <p:txBody>
          <a:bodyPr/>
          <a:lstStyle/>
          <a:p>
            <a:r>
              <a:rPr lang="en-US"/>
              <a:t>Key Definitions</a:t>
            </a:r>
          </a:p>
        </p:txBody>
      </p:sp>
      <p:sp>
        <p:nvSpPr>
          <p:cNvPr id="2" name="Content"/>
          <p:cNvSpPr>
            <a:spLocks noGrp="1"/>
          </p:cNvSpPr>
          <p:nvPr>
            <p:ph idx="1" hasCustomPrompt="1"/>
          </p:nvPr>
        </p:nvSpPr>
        <p:spPr/>
        <p:txBody>
          <a:bodyPr/>
          <a:lstStyle/>
          <a:p>
            <a:r>
              <a:rPr b="1"/>
              <a:t>Stakeholders: </a:t>
            </a:r>
            <a:r>
              <a:t>A person who has a business interest in the outcome of a project or is actively involved in its work.</a:t>
            </a:r>
            <a:r>
              <a:rPr b="1"/>
              <a:t>
Dependencies: </a:t>
            </a:r>
            <a:r>
              <a:t>Resources and other services that must be available and running for a service to start.</a:t>
            </a:r>
            <a:r>
              <a:rPr b="1"/>
              <a:t>
Version control: </a:t>
            </a:r>
            <a:r>
              <a:t>The practice of ensuring that the assets that make up a project are closely managed when it comes time to make changes.</a:t>
            </a:r>
          </a:p>
        </p:txBody>
      </p:sp>
      <p:sp>
        <p:nvSpPr>
          <p:cNvPr id="3" name="Product"/>
          <p:cNvSpPr>
            <a:spLocks noGrp="1"/>
          </p:cNvSpPr>
          <p:nvPr>
            <p:ph type="body" sz="quarter" idx="12" hasCustomPrompt="1"/>
          </p:nvPr>
        </p:nvSpPr>
        <p:spPr/>
        <p:txBody>
          <a:bodyPr/>
          <a:lstStyle/>
          <a:p>
            <a:r>
              <a:rPr lang="en-US"/>
              <a:t>Security Pro</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a:t>Change Management</a:t>
            </a:r>
          </a:p>
        </p:txBody>
      </p:sp>
      <p:sp>
        <p:nvSpPr>
          <p:cNvPr id="3" name="Product"/>
          <p:cNvSpPr>
            <a:spLocks noGrp="1"/>
          </p:cNvSpPr>
          <p:nvPr>
            <p:ph type="body" sz="quarter" idx="12" hasCustomPrompt="1"/>
          </p:nvPr>
        </p:nvSpPr>
        <p:spPr/>
        <p:txBody>
          <a:bodyPr/>
          <a:lstStyle/>
          <a:p>
            <a:r>
              <a:rPr lang="en-US"/>
              <a:t>Security Pro</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a:t>Change Management</a:t>
            </a:r>
          </a:p>
        </p:txBody>
      </p:sp>
      <p:sp>
        <p:nvSpPr>
          <p:cNvPr id="4" name="Product"/>
          <p:cNvSpPr>
            <a:spLocks noGrp="1"/>
          </p:cNvSpPr>
          <p:nvPr>
            <p:ph type="body" sz="quarter" idx="12" hasCustomPrompt="1"/>
          </p:nvPr>
        </p:nvSpPr>
        <p:spPr/>
        <p:txBody>
          <a:bodyPr/>
          <a:lstStyle/>
          <a:p>
            <a:r>
              <a:rPr lang="en-US"/>
              <a:t>Security Pro</a:t>
            </a:r>
          </a:p>
        </p:txBody>
      </p:sp>
      <p:pic>
        <p:nvPicPr>
          <p:cNvPr id="5" name="New picture" descr="Illustration of Change Management"/>
          <p:cNvPicPr/>
          <p:nvPr/>
        </p:nvPicPr>
        <p:blipFill>
          <a:blip r:embed="rId2"/>
          <a:srcRect/>
          <a:stretch>
            <a:fillRect/>
          </a:stretch>
        </p:blipFill>
        <p:spPr>
          <a:xfrm>
            <a:off x="1496568" y="1280160"/>
            <a:ext cx="9067800" cy="5013880"/>
          </a:xfrm>
          <a:prstGeom prst="rect">
            <a:avLst/>
          </a:prstGeom>
          <a:ln>
            <a:solidFill>
              <a:schemeClr val="tx2">
                <a:lumMod val="60000"/>
                <a:lumOff val="40000"/>
              </a:schemeClr>
            </a:solidFill>
          </a:ln>
        </p:spPr>
      </p:pic>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hasCustomPrompt="1"/>
          </p:nvPr>
        </p:nvSpPr>
        <p:spPr/>
        <p:txBody>
          <a:bodyPr/>
          <a:lstStyle/>
          <a:p>
            <a:r>
              <a:rPr lang="en-US" dirty="0"/>
              <a:t>Approval</a:t>
            </a:r>
          </a:p>
        </p:txBody>
      </p:sp>
      <p:sp>
        <p:nvSpPr>
          <p:cNvPr id="2" name="Content"/>
          <p:cNvSpPr>
            <a:spLocks noGrp="1"/>
          </p:cNvSpPr>
          <p:nvPr>
            <p:ph idx="1" hasCustomPrompt="1"/>
          </p:nvPr>
        </p:nvSpPr>
        <p:spPr/>
        <p:txBody>
          <a:bodyPr/>
          <a:lstStyle/>
          <a:p>
            <a:r>
              <a:rPr lang="en-US"/>
              <a:t>Get change board's approval
Get customer's approval</a:t>
            </a:r>
          </a:p>
        </p:txBody>
      </p:sp>
      <p:sp>
        <p:nvSpPr>
          <p:cNvPr id="3" name="Product"/>
          <p:cNvSpPr>
            <a:spLocks noGrp="1"/>
          </p:cNvSpPr>
          <p:nvPr>
            <p:ph type="body" sz="quarter" idx="12" hasCustomPrompt="1"/>
          </p:nvPr>
        </p:nvSpPr>
        <p:spPr/>
        <p:txBody>
          <a:bodyPr/>
          <a:lstStyle/>
          <a:p>
            <a:r>
              <a:rPr lang="en-US"/>
              <a:t>Security Pro</a:t>
            </a: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a:t>Change Management</a:t>
            </a:r>
          </a:p>
        </p:txBody>
      </p:sp>
      <p:sp>
        <p:nvSpPr>
          <p:cNvPr id="4" name="Product"/>
          <p:cNvSpPr>
            <a:spLocks noGrp="1"/>
          </p:cNvSpPr>
          <p:nvPr>
            <p:ph type="body" sz="quarter" idx="12" hasCustomPrompt="1"/>
          </p:nvPr>
        </p:nvSpPr>
        <p:spPr/>
        <p:txBody>
          <a:bodyPr/>
          <a:lstStyle/>
          <a:p>
            <a:r>
              <a:rPr lang="en-US"/>
              <a:t>Security Pro</a:t>
            </a:r>
          </a:p>
        </p:txBody>
      </p:sp>
      <p:pic>
        <p:nvPicPr>
          <p:cNvPr id="5" name="New picture" descr="Illustration of Change Management"/>
          <p:cNvPicPr/>
          <p:nvPr/>
        </p:nvPicPr>
        <p:blipFill>
          <a:blip r:embed="rId2"/>
          <a:srcRect/>
          <a:stretch>
            <a:fillRect/>
          </a:stretch>
        </p:blipFill>
        <p:spPr>
          <a:xfrm>
            <a:off x="1515618" y="1280160"/>
            <a:ext cx="9029700" cy="5013880"/>
          </a:xfrm>
          <a:prstGeom prst="rect">
            <a:avLst/>
          </a:prstGeom>
          <a:ln>
            <a:solidFill>
              <a:schemeClr val="tx2">
                <a:lumMod val="60000"/>
                <a:lumOff val="40000"/>
              </a:schemeClr>
            </a:solidFill>
          </a:ln>
        </p:spPr>
      </p:pic>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hasCustomPrompt="1"/>
          </p:nvPr>
        </p:nvSpPr>
        <p:spPr/>
        <p:txBody>
          <a:bodyPr/>
          <a:lstStyle/>
          <a:p>
            <a:r>
              <a:rPr lang="en-US" dirty="0"/>
              <a:t>Risk Analysis</a:t>
            </a:r>
          </a:p>
        </p:txBody>
      </p:sp>
      <p:sp>
        <p:nvSpPr>
          <p:cNvPr id="2" name="Content"/>
          <p:cNvSpPr>
            <a:spLocks noGrp="1"/>
          </p:cNvSpPr>
          <p:nvPr>
            <p:ph idx="1" hasCustomPrompt="1"/>
          </p:nvPr>
        </p:nvSpPr>
        <p:spPr/>
        <p:txBody>
          <a:bodyPr/>
          <a:lstStyle/>
          <a:p>
            <a:r>
              <a:rPr lang="en-US"/>
              <a:t>What could go wrong?
How can we avoid this?
Can we backtrack?
Risks vs rewards?</a:t>
            </a:r>
          </a:p>
        </p:txBody>
      </p:sp>
      <p:sp>
        <p:nvSpPr>
          <p:cNvPr id="3" name="Product"/>
          <p:cNvSpPr>
            <a:spLocks noGrp="1"/>
          </p:cNvSpPr>
          <p:nvPr>
            <p:ph type="body" sz="quarter" idx="12" hasCustomPrompt="1"/>
          </p:nvPr>
        </p:nvSpPr>
        <p:spPr/>
        <p:txBody>
          <a:bodyPr/>
          <a:lstStyle/>
          <a:p>
            <a:r>
              <a:rPr lang="en-US"/>
              <a:t>Security Pro</a:t>
            </a: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a:t>Change Management</a:t>
            </a:r>
          </a:p>
        </p:txBody>
      </p:sp>
      <p:sp>
        <p:nvSpPr>
          <p:cNvPr id="4" name="Product"/>
          <p:cNvSpPr>
            <a:spLocks noGrp="1"/>
          </p:cNvSpPr>
          <p:nvPr>
            <p:ph type="body" sz="quarter" idx="12" hasCustomPrompt="1"/>
          </p:nvPr>
        </p:nvSpPr>
        <p:spPr/>
        <p:txBody>
          <a:bodyPr/>
          <a:lstStyle/>
          <a:p>
            <a:r>
              <a:rPr lang="en-US"/>
              <a:t>Security Pro</a:t>
            </a:r>
          </a:p>
        </p:txBody>
      </p:sp>
      <p:pic>
        <p:nvPicPr>
          <p:cNvPr id="5" name="New picture" descr="Illustration of Change Management"/>
          <p:cNvPicPr/>
          <p:nvPr/>
        </p:nvPicPr>
        <p:blipFill>
          <a:blip r:embed="rId2"/>
          <a:srcRect/>
          <a:stretch>
            <a:fillRect/>
          </a:stretch>
        </p:blipFill>
        <p:spPr>
          <a:xfrm>
            <a:off x="1528318" y="1280160"/>
            <a:ext cx="9004300" cy="5013880"/>
          </a:xfrm>
          <a:prstGeom prst="rect">
            <a:avLst/>
          </a:prstGeom>
          <a:ln>
            <a:solidFill>
              <a:schemeClr val="tx2">
                <a:lumMod val="60000"/>
                <a:lumOff val="40000"/>
              </a:schemeClr>
            </a:solidFill>
          </a:ln>
        </p:spPr>
      </p:pic>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hasCustomPrompt="1"/>
          </p:nvPr>
        </p:nvSpPr>
        <p:spPr/>
        <p:txBody>
          <a:bodyPr/>
          <a:lstStyle/>
          <a:p>
            <a:r>
              <a:rPr lang="en-US" dirty="0"/>
              <a:t>Implementation</a:t>
            </a:r>
          </a:p>
        </p:txBody>
      </p:sp>
      <p:sp>
        <p:nvSpPr>
          <p:cNvPr id="2" name="Content"/>
          <p:cNvSpPr>
            <a:spLocks noGrp="1"/>
          </p:cNvSpPr>
          <p:nvPr>
            <p:ph idx="1" hasCustomPrompt="1"/>
          </p:nvPr>
        </p:nvSpPr>
        <p:spPr/>
        <p:txBody>
          <a:bodyPr/>
          <a:lstStyle/>
          <a:p>
            <a:r>
              <a:rPr lang="en-US"/>
              <a:t>Document changes
Include approvals
End user acceptance process</a:t>
            </a:r>
          </a:p>
        </p:txBody>
      </p:sp>
      <p:sp>
        <p:nvSpPr>
          <p:cNvPr id="3" name="Product"/>
          <p:cNvSpPr>
            <a:spLocks noGrp="1"/>
          </p:cNvSpPr>
          <p:nvPr>
            <p:ph type="body" sz="quarter" idx="12" hasCustomPrompt="1"/>
          </p:nvPr>
        </p:nvSpPr>
        <p:spPr/>
        <p:txBody>
          <a:bodyPr/>
          <a:lstStyle/>
          <a:p>
            <a:r>
              <a:rPr lang="en-US"/>
              <a:t>Security Pro</a:t>
            </a: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hasCustomPrompt="1"/>
          </p:nvPr>
        </p:nvSpPr>
        <p:spPr/>
        <p:txBody>
          <a:bodyPr/>
          <a:lstStyle/>
          <a:p>
            <a:r>
              <a:rPr lang="en-US" dirty="0"/>
              <a:t>Summary</a:t>
            </a:r>
          </a:p>
        </p:txBody>
      </p:sp>
      <p:sp>
        <p:nvSpPr>
          <p:cNvPr id="2" name="Content"/>
          <p:cNvSpPr>
            <a:spLocks noGrp="1"/>
          </p:cNvSpPr>
          <p:nvPr>
            <p:ph idx="1" hasCustomPrompt="1"/>
          </p:nvPr>
        </p:nvSpPr>
        <p:spPr/>
        <p:txBody>
          <a:bodyPr/>
          <a:lstStyle/>
          <a:p>
            <a:r>
              <a:rPr lang="en-US"/>
              <a:t>Change request
Approval
Implementation</a:t>
            </a:r>
          </a:p>
        </p:txBody>
      </p:sp>
      <p:sp>
        <p:nvSpPr>
          <p:cNvPr id="3" name="Product"/>
          <p:cNvSpPr>
            <a:spLocks noGrp="1"/>
          </p:cNvSpPr>
          <p:nvPr>
            <p:ph type="body" sz="quarter" idx="12" hasCustomPrompt="1"/>
          </p:nvPr>
        </p:nvSpPr>
        <p:spPr/>
        <p:txBody>
          <a:bodyPr/>
          <a:lstStyle/>
          <a:p>
            <a:r>
              <a:rPr lang="en-US"/>
              <a:t>Security Pro</a:t>
            </a: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hasCustomPrompt="1"/>
          </p:nvPr>
        </p:nvSpPr>
        <p:spPr/>
        <p:txBody>
          <a:bodyPr/>
          <a:lstStyle/>
          <a:p>
            <a:r>
              <a:rPr lang="en-US"/>
              <a:t>Class Discussion</a:t>
            </a:r>
          </a:p>
        </p:txBody>
      </p:sp>
      <p:sp>
        <p:nvSpPr>
          <p:cNvPr id="2" name="Content"/>
          <p:cNvSpPr>
            <a:spLocks noGrp="1"/>
          </p:cNvSpPr>
          <p:nvPr>
            <p:ph idx="1" hasCustomPrompt="1"/>
          </p:nvPr>
        </p:nvSpPr>
        <p:spPr/>
        <p:txBody>
          <a:bodyPr/>
          <a:lstStyle/>
          <a:p>
            <a:r>
              <a:rPr lang="en-US"/>
              <a:t>When is change management used, and what risks does it help mitigate?
Who should be involved in change management?
How do allow and deny lists help in change management?
What is the purpose of version control in change management?</a:t>
            </a:r>
          </a:p>
        </p:txBody>
      </p:sp>
      <p:sp>
        <p:nvSpPr>
          <p:cNvPr id="3" name="Product"/>
          <p:cNvSpPr>
            <a:spLocks noGrp="1"/>
          </p:cNvSpPr>
          <p:nvPr>
            <p:ph type="body" sz="quarter" idx="12" hasCustomPrompt="1"/>
          </p:nvPr>
        </p:nvSpPr>
        <p:spPr/>
        <p:txBody>
          <a:bodyPr/>
          <a:lstStyle/>
          <a:p>
            <a:r>
              <a:rPr lang="en-US"/>
              <a:t>Security Pro</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ctrTitle" hasCustomPrompt="1"/>
          </p:nvPr>
        </p:nvSpPr>
        <p:spPr/>
        <p:txBody>
          <a:bodyPr/>
          <a:lstStyle/>
          <a:p>
            <a:r>
              <a:rPr lang="en-US"/>
              <a:t>Policies, Standards, and Procedures</a:t>
            </a:r>
          </a:p>
        </p:txBody>
      </p:sp>
      <p:sp>
        <p:nvSpPr>
          <p:cNvPr id="3" name="Index"/>
          <p:cNvSpPr>
            <a:spLocks noGrp="1"/>
          </p:cNvSpPr>
          <p:nvPr>
            <p:ph type="body" sz="quarter" idx="10" hasCustomPrompt="1"/>
          </p:nvPr>
        </p:nvSpPr>
        <p:spPr/>
        <p:txBody>
          <a:bodyPr/>
          <a:lstStyle/>
          <a:p>
            <a:r>
              <a:rPr lang="en-US"/>
              <a:t>11.1</a:t>
            </a:r>
          </a:p>
        </p:txBody>
      </p:sp>
      <p:sp>
        <p:nvSpPr>
          <p:cNvPr id="4" name="Module"/>
          <p:cNvSpPr>
            <a:spLocks noGrp="1"/>
          </p:cNvSpPr>
          <p:nvPr>
            <p:ph type="body" sz="quarter" idx="11" hasCustomPrompt="1"/>
          </p:nvPr>
        </p:nvSpPr>
        <p:spPr/>
        <p:txBody>
          <a:bodyPr/>
          <a:lstStyle/>
          <a:p>
            <a:r>
              <a:rPr lang="en-US"/>
              <a:t>Security Governance Concepts</a:t>
            </a:r>
          </a:p>
        </p:txBody>
      </p:sp>
      <p:sp>
        <p:nvSpPr>
          <p:cNvPr id="5" name="Product"/>
          <p:cNvSpPr>
            <a:spLocks noGrp="1"/>
          </p:cNvSpPr>
          <p:nvPr>
            <p:ph type="body" sz="quarter" idx="12" hasCustomPrompt="1"/>
          </p:nvPr>
        </p:nvSpPr>
        <p:spPr/>
        <p:txBody>
          <a:bodyPr/>
          <a:lstStyle/>
          <a:p>
            <a:r>
              <a:rPr lang="en-US"/>
              <a:t>Security Pro</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ctrTitle" hasCustomPrompt="1"/>
          </p:nvPr>
        </p:nvSpPr>
        <p:spPr>
          <a:xfrm>
            <a:off x="391093" y="1368557"/>
            <a:ext cx="4066112" cy="4120888"/>
          </a:xfrm>
        </p:spPr>
        <p:txBody>
          <a:bodyPr/>
          <a:lstStyle/>
          <a:p>
            <a:r>
              <a:rPr lang="en-US" dirty="0"/>
              <a:t>Automation and Orchestration</a:t>
            </a:r>
          </a:p>
        </p:txBody>
      </p:sp>
      <p:sp>
        <p:nvSpPr>
          <p:cNvPr id="3" name="Index"/>
          <p:cNvSpPr>
            <a:spLocks noGrp="1"/>
          </p:cNvSpPr>
          <p:nvPr>
            <p:ph type="body" sz="quarter" idx="10" hasCustomPrompt="1"/>
          </p:nvPr>
        </p:nvSpPr>
        <p:spPr/>
        <p:txBody>
          <a:bodyPr/>
          <a:lstStyle/>
          <a:p>
            <a:r>
              <a:rPr lang="en-US"/>
              <a:t>11.3</a:t>
            </a:r>
          </a:p>
        </p:txBody>
      </p:sp>
      <p:sp>
        <p:nvSpPr>
          <p:cNvPr id="4" name="Module"/>
          <p:cNvSpPr>
            <a:spLocks noGrp="1"/>
          </p:cNvSpPr>
          <p:nvPr>
            <p:ph type="body" sz="quarter" idx="11" hasCustomPrompt="1"/>
          </p:nvPr>
        </p:nvSpPr>
        <p:spPr/>
        <p:txBody>
          <a:bodyPr/>
          <a:lstStyle/>
          <a:p>
            <a:r>
              <a:rPr lang="en-US"/>
              <a:t>Security Governance Concepts</a:t>
            </a:r>
          </a:p>
        </p:txBody>
      </p:sp>
      <p:sp>
        <p:nvSpPr>
          <p:cNvPr id="5" name="Product"/>
          <p:cNvSpPr>
            <a:spLocks noGrp="1"/>
          </p:cNvSpPr>
          <p:nvPr>
            <p:ph type="body" sz="quarter" idx="12" hasCustomPrompt="1"/>
          </p:nvPr>
        </p:nvSpPr>
        <p:spPr/>
        <p:txBody>
          <a:bodyPr/>
          <a:lstStyle/>
          <a:p>
            <a:r>
              <a:rPr lang="en-US"/>
              <a:t>Security Pro</a:t>
            </a: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hasCustomPrompt="1"/>
          </p:nvPr>
        </p:nvSpPr>
        <p:spPr/>
        <p:txBody>
          <a:bodyPr/>
          <a:lstStyle/>
          <a:p>
            <a:r>
              <a:rPr lang="en-US"/>
              <a:t>Key Terms</a:t>
            </a:r>
          </a:p>
        </p:txBody>
      </p:sp>
      <p:sp>
        <p:nvSpPr>
          <p:cNvPr id="2" name="Content"/>
          <p:cNvSpPr>
            <a:spLocks noGrp="1"/>
          </p:cNvSpPr>
          <p:nvPr>
            <p:ph idx="1" hasCustomPrompt="1"/>
          </p:nvPr>
        </p:nvSpPr>
        <p:spPr/>
        <p:txBody>
          <a:bodyPr/>
          <a:lstStyle/>
          <a:p>
            <a:r>
              <a:rPr lang="en-US"/>
              <a:t>Workforce multiplier
Reaction times
Single point of failure
Technical debt
Standard configurations</a:t>
            </a:r>
          </a:p>
        </p:txBody>
      </p:sp>
      <p:sp>
        <p:nvSpPr>
          <p:cNvPr id="3" name="Product"/>
          <p:cNvSpPr>
            <a:spLocks noGrp="1"/>
          </p:cNvSpPr>
          <p:nvPr>
            <p:ph type="body" sz="quarter" idx="12" hasCustomPrompt="1"/>
          </p:nvPr>
        </p:nvSpPr>
        <p:spPr/>
        <p:txBody>
          <a:bodyPr/>
          <a:lstStyle/>
          <a:p>
            <a:r>
              <a:rPr lang="en-US"/>
              <a:t>Security Pro</a:t>
            </a:r>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hasCustomPrompt="1"/>
          </p:nvPr>
        </p:nvSpPr>
        <p:spPr/>
        <p:txBody>
          <a:bodyPr/>
          <a:lstStyle/>
          <a:p>
            <a:r>
              <a:rPr lang="en-US"/>
              <a:t>Key Definitions</a:t>
            </a:r>
          </a:p>
        </p:txBody>
      </p:sp>
      <p:sp>
        <p:nvSpPr>
          <p:cNvPr id="2" name="Content"/>
          <p:cNvSpPr>
            <a:spLocks noGrp="1"/>
          </p:cNvSpPr>
          <p:nvPr>
            <p:ph idx="1" hasCustomPrompt="1"/>
          </p:nvPr>
        </p:nvSpPr>
        <p:spPr/>
        <p:txBody>
          <a:bodyPr>
            <a:normAutofit fontScale="92500" lnSpcReduction="10000"/>
          </a:bodyPr>
          <a:lstStyle/>
          <a:p>
            <a:r>
              <a:rPr b="1"/>
              <a:t>Workforce multiplier: </a:t>
            </a:r>
            <a:r>
              <a:t>A tool or automation that increases employee productivity, enabling them to perform more tasks to the same standard per unit of time.</a:t>
            </a:r>
            <a:r>
              <a:rPr b="1"/>
              <a:t>
Reaction times: </a:t>
            </a:r>
            <a:r>
              <a:t>The elapsed time between an incident occurring and a response being implemented.</a:t>
            </a:r>
            <a:r>
              <a:rPr b="1"/>
              <a:t>
Single point of failure: </a:t>
            </a:r>
            <a:r>
              <a:t>A component or system that would cause a complete interruption of a service if it failed.</a:t>
            </a:r>
            <a:r>
              <a:rPr b="1"/>
              <a:t>
Technical debt: </a:t>
            </a:r>
            <a:r>
              <a:t>Costs accrued by keeping an ineffective system or product in place, rather than replacing it with a better-engineered one.</a:t>
            </a:r>
            <a:r>
              <a:rPr b="1"/>
              <a:t>
Standard configurations: </a:t>
            </a:r>
            <a:r>
              <a:t>In an IaC architecture, the property that an automation or orchestration action always produces the same result, regardless of the component's previous state.</a:t>
            </a:r>
          </a:p>
        </p:txBody>
      </p:sp>
      <p:sp>
        <p:nvSpPr>
          <p:cNvPr id="3" name="Product"/>
          <p:cNvSpPr>
            <a:spLocks noGrp="1"/>
          </p:cNvSpPr>
          <p:nvPr>
            <p:ph type="body" sz="quarter" idx="12" hasCustomPrompt="1"/>
          </p:nvPr>
        </p:nvSpPr>
        <p:spPr/>
        <p:txBody>
          <a:bodyPr/>
          <a:lstStyle/>
          <a:p>
            <a:r>
              <a:rPr lang="en-US"/>
              <a:t>Security Pro</a:t>
            </a: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a:t>Automation and Scripting</a:t>
            </a:r>
          </a:p>
        </p:txBody>
      </p:sp>
      <p:sp>
        <p:nvSpPr>
          <p:cNvPr id="3" name="Product"/>
          <p:cNvSpPr>
            <a:spLocks noGrp="1"/>
          </p:cNvSpPr>
          <p:nvPr>
            <p:ph type="body" sz="quarter" idx="12" hasCustomPrompt="1"/>
          </p:nvPr>
        </p:nvSpPr>
        <p:spPr/>
        <p:txBody>
          <a:bodyPr/>
          <a:lstStyle/>
          <a:p>
            <a:r>
              <a:rPr lang="en-US"/>
              <a:t>Security Pro</a:t>
            </a:r>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hasCustomPrompt="1"/>
          </p:nvPr>
        </p:nvSpPr>
        <p:spPr/>
        <p:txBody>
          <a:bodyPr lIns="91440" tIns="45720" rIns="91440" bIns="45720" anchor="ctr" anchorCtr="0">
            <a:normAutofit/>
          </a:bodyPr>
          <a:lstStyle/>
          <a:p>
            <a:r>
              <a:rPr lang="en-US" dirty="0">
                <a:latin typeface="Kepler Std"/>
              </a:rPr>
              <a:t>Automation </a:t>
            </a:r>
            <a:endParaRPr lang="en-US" dirty="0"/>
          </a:p>
        </p:txBody>
      </p:sp>
      <p:sp>
        <p:nvSpPr>
          <p:cNvPr id="2" name="Content"/>
          <p:cNvSpPr>
            <a:spLocks noGrp="1"/>
          </p:cNvSpPr>
          <p:nvPr>
            <p:ph idx="1" hasCustomPrompt="1"/>
          </p:nvPr>
        </p:nvSpPr>
        <p:spPr/>
        <p:txBody>
          <a:bodyPr vert="horz" lIns="91440" tIns="45720" rIns="91440" bIns="45720" rtlCol="0" anchor="t">
            <a:normAutofit/>
          </a:bodyPr>
          <a:lstStyle/>
          <a:p>
            <a:r>
              <a:rPr lang="en-US" dirty="0">
                <a:latin typeface="Roboto"/>
                <a:ea typeface="Roboto"/>
                <a:cs typeface="Roboto"/>
              </a:rPr>
              <a:t>Use automated testing</a:t>
            </a:r>
            <a:endParaRPr lang="en-US">
              <a:ea typeface="Roboto" panose="02000000000000000000" pitchFamily="2" charset="0"/>
              <a:cs typeface="Roboto" panose="02000000000000000000" pitchFamily="2" charset="0"/>
            </a:endParaRPr>
          </a:p>
          <a:p>
            <a:pPr lvl="1"/>
            <a:r>
              <a:rPr lang="en-US">
                <a:latin typeface="Roboto"/>
                <a:ea typeface="Roboto"/>
                <a:cs typeface="Roboto"/>
              </a:rPr>
              <a:t>Repeated tests</a:t>
            </a:r>
            <a:endParaRPr lang="en-US">
              <a:ea typeface="Roboto" panose="02000000000000000000" pitchFamily="2" charset="0"/>
              <a:cs typeface="Roboto" panose="02000000000000000000" pitchFamily="2" charset="0"/>
            </a:endParaRPr>
          </a:p>
          <a:p>
            <a:pPr lvl="1"/>
            <a:r>
              <a:rPr lang="en-US">
                <a:latin typeface="Roboto"/>
                <a:ea typeface="Roboto"/>
                <a:cs typeface="Roboto"/>
              </a:rPr>
              <a:t>Time-consuming tests</a:t>
            </a:r>
          </a:p>
          <a:p>
            <a:pPr lvl="1"/>
            <a:r>
              <a:rPr lang="en-US">
                <a:latin typeface="Roboto"/>
                <a:ea typeface="Roboto"/>
                <a:cs typeface="Roboto"/>
              </a:rPr>
              <a:t>Complex test</a:t>
            </a:r>
            <a:endParaRPr lang="en-US">
              <a:ea typeface="Roboto"/>
              <a:cs typeface="Roboto"/>
            </a:endParaRPr>
          </a:p>
          <a:p>
            <a:r>
              <a:rPr lang="en-US">
                <a:latin typeface="Roboto"/>
                <a:ea typeface="Roboto"/>
                <a:cs typeface="Roboto"/>
              </a:rPr>
              <a:t>Use manual testing</a:t>
            </a:r>
            <a:endParaRPr lang="en-US" dirty="0">
              <a:ea typeface="Roboto"/>
              <a:cs typeface="Roboto"/>
            </a:endParaRPr>
          </a:p>
          <a:p>
            <a:pPr lvl="1"/>
            <a:r>
              <a:rPr lang="en-US" dirty="0">
                <a:latin typeface="Roboto"/>
                <a:ea typeface="Roboto"/>
                <a:cs typeface="Roboto"/>
              </a:rPr>
              <a:t>New tests</a:t>
            </a:r>
            <a:endParaRPr lang="en-US" dirty="0">
              <a:ea typeface="Roboto"/>
              <a:cs typeface="Roboto"/>
            </a:endParaRPr>
          </a:p>
          <a:p>
            <a:pPr lvl="1"/>
            <a:r>
              <a:rPr lang="en-US" dirty="0">
                <a:latin typeface="Roboto"/>
                <a:ea typeface="Roboto"/>
                <a:cs typeface="Roboto"/>
              </a:rPr>
              <a:t>Frequently changing tests</a:t>
            </a:r>
          </a:p>
        </p:txBody>
      </p:sp>
      <p:sp>
        <p:nvSpPr>
          <p:cNvPr id="3" name="Product"/>
          <p:cNvSpPr>
            <a:spLocks noGrp="1"/>
          </p:cNvSpPr>
          <p:nvPr>
            <p:ph type="body" sz="quarter" idx="12" hasCustomPrompt="1"/>
          </p:nvPr>
        </p:nvSpPr>
        <p:spPr/>
        <p:txBody>
          <a:bodyPr/>
          <a:lstStyle/>
          <a:p>
            <a:r>
              <a:rPr lang="en-US"/>
              <a:t>Security Pro</a:t>
            </a:r>
          </a:p>
        </p:txBody>
      </p:sp>
    </p:spTree>
    <p:extLst>
      <p:ext uri="{BB962C8B-B14F-4D97-AF65-F5344CB8AC3E}">
        <p14:creationId xmlns:p14="http://schemas.microsoft.com/office/powerpoint/2010/main" val="303058338"/>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a:t>Automation and Scripting</a:t>
            </a:r>
          </a:p>
        </p:txBody>
      </p:sp>
      <p:sp>
        <p:nvSpPr>
          <p:cNvPr id="4" name="Product"/>
          <p:cNvSpPr>
            <a:spLocks noGrp="1"/>
          </p:cNvSpPr>
          <p:nvPr>
            <p:ph type="body" sz="quarter" idx="12" hasCustomPrompt="1"/>
          </p:nvPr>
        </p:nvSpPr>
        <p:spPr/>
        <p:txBody>
          <a:bodyPr/>
          <a:lstStyle/>
          <a:p>
            <a:r>
              <a:rPr lang="en-US"/>
              <a:t>Security Pro</a:t>
            </a:r>
          </a:p>
        </p:txBody>
      </p:sp>
      <p:pic>
        <p:nvPicPr>
          <p:cNvPr id="5" name="New picture" descr="Illustration of Automation and Scripting"/>
          <p:cNvPicPr/>
          <p:nvPr/>
        </p:nvPicPr>
        <p:blipFill>
          <a:blip r:embed="rId2"/>
          <a:srcRect/>
          <a:stretch>
            <a:fillRect/>
          </a:stretch>
        </p:blipFill>
        <p:spPr>
          <a:xfrm>
            <a:off x="1579118" y="1280160"/>
            <a:ext cx="8902700" cy="5013880"/>
          </a:xfrm>
          <a:prstGeom prst="rect">
            <a:avLst/>
          </a:prstGeom>
          <a:ln>
            <a:solidFill>
              <a:schemeClr val="tx2">
                <a:lumMod val="60000"/>
                <a:lumOff val="40000"/>
              </a:schemeClr>
            </a:solidFill>
          </a:ln>
        </p:spPr>
      </p:pic>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a:t>Automation and Scripting</a:t>
            </a:r>
          </a:p>
        </p:txBody>
      </p:sp>
      <p:sp>
        <p:nvSpPr>
          <p:cNvPr id="4" name="Product"/>
          <p:cNvSpPr>
            <a:spLocks noGrp="1"/>
          </p:cNvSpPr>
          <p:nvPr>
            <p:ph type="body" sz="quarter" idx="12" hasCustomPrompt="1"/>
          </p:nvPr>
        </p:nvSpPr>
        <p:spPr/>
        <p:txBody>
          <a:bodyPr/>
          <a:lstStyle/>
          <a:p>
            <a:r>
              <a:rPr lang="en-US"/>
              <a:t>Security Pro</a:t>
            </a:r>
          </a:p>
        </p:txBody>
      </p:sp>
      <p:pic>
        <p:nvPicPr>
          <p:cNvPr id="5" name="New picture" descr="Illustration of Automation and Scripting"/>
          <p:cNvPicPr/>
          <p:nvPr/>
        </p:nvPicPr>
        <p:blipFill>
          <a:blip r:embed="rId2"/>
          <a:srcRect/>
          <a:stretch>
            <a:fillRect/>
          </a:stretch>
        </p:blipFill>
        <p:spPr>
          <a:xfrm>
            <a:off x="1579118" y="1280160"/>
            <a:ext cx="8902700" cy="5013880"/>
          </a:xfrm>
          <a:prstGeom prst="rect">
            <a:avLst/>
          </a:prstGeom>
          <a:ln>
            <a:solidFill>
              <a:schemeClr val="tx2">
                <a:lumMod val="60000"/>
                <a:lumOff val="40000"/>
              </a:schemeClr>
            </a:solidFill>
          </a:ln>
        </p:spPr>
      </p:pic>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a:t>Automation and Scripting</a:t>
            </a:r>
          </a:p>
        </p:txBody>
      </p:sp>
      <p:sp>
        <p:nvSpPr>
          <p:cNvPr id="4" name="Product"/>
          <p:cNvSpPr>
            <a:spLocks noGrp="1"/>
          </p:cNvSpPr>
          <p:nvPr>
            <p:ph type="body" sz="quarter" idx="12" hasCustomPrompt="1"/>
          </p:nvPr>
        </p:nvSpPr>
        <p:spPr/>
        <p:txBody>
          <a:bodyPr/>
          <a:lstStyle/>
          <a:p>
            <a:r>
              <a:rPr lang="en-US"/>
              <a:t>Security Pro</a:t>
            </a:r>
          </a:p>
        </p:txBody>
      </p:sp>
      <p:pic>
        <p:nvPicPr>
          <p:cNvPr id="5" name="New picture" descr="Illustration of Automation and Scripting"/>
          <p:cNvPicPr/>
          <p:nvPr/>
        </p:nvPicPr>
        <p:blipFill>
          <a:blip r:embed="rId2"/>
          <a:srcRect/>
          <a:stretch>
            <a:fillRect/>
          </a:stretch>
        </p:blipFill>
        <p:spPr>
          <a:xfrm>
            <a:off x="1579118" y="1280160"/>
            <a:ext cx="8902700" cy="5013880"/>
          </a:xfrm>
          <a:prstGeom prst="rect">
            <a:avLst/>
          </a:prstGeom>
          <a:ln>
            <a:solidFill>
              <a:schemeClr val="tx2">
                <a:lumMod val="60000"/>
                <a:lumOff val="40000"/>
              </a:schemeClr>
            </a:solidFill>
          </a:ln>
        </p:spPr>
      </p:pic>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a:t>Automation and Scripting</a:t>
            </a:r>
          </a:p>
        </p:txBody>
      </p:sp>
      <p:sp>
        <p:nvSpPr>
          <p:cNvPr id="4" name="Product"/>
          <p:cNvSpPr>
            <a:spLocks noGrp="1"/>
          </p:cNvSpPr>
          <p:nvPr>
            <p:ph type="body" sz="quarter" idx="12" hasCustomPrompt="1"/>
          </p:nvPr>
        </p:nvSpPr>
        <p:spPr/>
        <p:txBody>
          <a:bodyPr/>
          <a:lstStyle/>
          <a:p>
            <a:r>
              <a:rPr lang="en-US"/>
              <a:t>Security Pro</a:t>
            </a:r>
          </a:p>
        </p:txBody>
      </p:sp>
      <p:pic>
        <p:nvPicPr>
          <p:cNvPr id="5" name="New picture" descr="Illustration of Automation and Scripting"/>
          <p:cNvPicPr/>
          <p:nvPr/>
        </p:nvPicPr>
        <p:blipFill>
          <a:blip r:embed="rId2"/>
          <a:srcRect/>
          <a:stretch>
            <a:fillRect/>
          </a:stretch>
        </p:blipFill>
        <p:spPr>
          <a:xfrm>
            <a:off x="1579118" y="1280160"/>
            <a:ext cx="8902700" cy="5013880"/>
          </a:xfrm>
          <a:prstGeom prst="rect">
            <a:avLst/>
          </a:prstGeom>
          <a:ln>
            <a:solidFill>
              <a:schemeClr val="tx2">
                <a:lumMod val="60000"/>
                <a:lumOff val="40000"/>
              </a:schemeClr>
            </a:solidFill>
          </a:ln>
        </p:spPr>
      </p:pic>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a:t>Automation and Scripting</a:t>
            </a:r>
          </a:p>
        </p:txBody>
      </p:sp>
      <p:sp>
        <p:nvSpPr>
          <p:cNvPr id="4" name="Product"/>
          <p:cNvSpPr>
            <a:spLocks noGrp="1"/>
          </p:cNvSpPr>
          <p:nvPr>
            <p:ph type="body" sz="quarter" idx="12" hasCustomPrompt="1"/>
          </p:nvPr>
        </p:nvSpPr>
        <p:spPr/>
        <p:txBody>
          <a:bodyPr/>
          <a:lstStyle/>
          <a:p>
            <a:r>
              <a:rPr lang="en-US"/>
              <a:t>Security Pro</a:t>
            </a:r>
          </a:p>
        </p:txBody>
      </p:sp>
      <p:pic>
        <p:nvPicPr>
          <p:cNvPr id="5" name="New picture" descr="Illustration of Automation and Scripting"/>
          <p:cNvPicPr/>
          <p:nvPr/>
        </p:nvPicPr>
        <p:blipFill>
          <a:blip r:embed="rId2"/>
          <a:srcRect/>
          <a:stretch>
            <a:fillRect/>
          </a:stretch>
        </p:blipFill>
        <p:spPr>
          <a:xfrm>
            <a:off x="1579118" y="1280160"/>
            <a:ext cx="8902700" cy="5013880"/>
          </a:xfrm>
          <a:prstGeom prst="rect">
            <a:avLst/>
          </a:prstGeom>
          <a:ln>
            <a:solidFill>
              <a:schemeClr val="tx2">
                <a:lumMod val="60000"/>
                <a:lumOff val="40000"/>
              </a:schemeClr>
            </a:solidFill>
          </a:ln>
        </p:spPr>
      </p:pic>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cNvSpPr>
            <a:spLocks noGrp="1"/>
          </p:cNvSpPr>
          <p:nvPr>
            <p:ph idx="1" hasCustomPrompt="1"/>
          </p:nvPr>
        </p:nvSpPr>
        <p:spPr/>
        <p:txBody>
          <a:bodyPr/>
          <a:lstStyle/>
          <a:p>
            <a:r>
              <a:rPr lang="en-US"/>
              <a:t>Policies
Acceptable Use Policy (AUP)
Information Security Policies
Business Continuity &amp; Continuity of Operations Plans (COOP)
Disaster Recovery
Software Development Life Cycle (SDLC)
Guidelines
Standards
Procedures</a:t>
            </a:r>
          </a:p>
        </p:txBody>
      </p:sp>
      <p:sp>
        <p:nvSpPr>
          <p:cNvPr id="3" name="Product"/>
          <p:cNvSpPr>
            <a:spLocks noGrp="1"/>
          </p:cNvSpPr>
          <p:nvPr>
            <p:ph type="body" sz="quarter" idx="12" hasCustomPrompt="1"/>
          </p:nvPr>
        </p:nvSpPr>
        <p:spPr/>
        <p:txBody>
          <a:bodyPr/>
          <a:lstStyle/>
          <a:p>
            <a:r>
              <a:rPr lang="en-US"/>
              <a:t>Security Pro</a:t>
            </a:r>
          </a:p>
        </p:txBody>
      </p:sp>
      <p:sp>
        <p:nvSpPr>
          <p:cNvPr id="4" name="Title"/>
          <p:cNvSpPr>
            <a:spLocks noGrp="1"/>
          </p:cNvSpPr>
          <p:nvPr>
            <p:ph type="title" hasCustomPrompt="1"/>
          </p:nvPr>
        </p:nvSpPr>
        <p:spPr/>
        <p:txBody>
          <a:bodyPr/>
          <a:lstStyle/>
          <a:p>
            <a:r>
              <a:rPr lang="en-US"/>
              <a:t>Key Terms</a:t>
            </a:r>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a:t>Automation and Scripting</a:t>
            </a:r>
          </a:p>
        </p:txBody>
      </p:sp>
      <p:sp>
        <p:nvSpPr>
          <p:cNvPr id="4" name="Product"/>
          <p:cNvSpPr>
            <a:spLocks noGrp="1"/>
          </p:cNvSpPr>
          <p:nvPr>
            <p:ph type="body" sz="quarter" idx="12" hasCustomPrompt="1"/>
          </p:nvPr>
        </p:nvSpPr>
        <p:spPr/>
        <p:txBody>
          <a:bodyPr/>
          <a:lstStyle/>
          <a:p>
            <a:r>
              <a:rPr lang="en-US"/>
              <a:t>Security Pro</a:t>
            </a:r>
          </a:p>
        </p:txBody>
      </p:sp>
      <p:pic>
        <p:nvPicPr>
          <p:cNvPr id="5" name="New picture" descr="Illustration of Automation and Scripting"/>
          <p:cNvPicPr/>
          <p:nvPr/>
        </p:nvPicPr>
        <p:blipFill>
          <a:blip r:embed="rId2"/>
          <a:srcRect/>
          <a:stretch>
            <a:fillRect/>
          </a:stretch>
        </p:blipFill>
        <p:spPr>
          <a:xfrm>
            <a:off x="1579118" y="1280160"/>
            <a:ext cx="8902700" cy="5013880"/>
          </a:xfrm>
          <a:prstGeom prst="rect">
            <a:avLst/>
          </a:prstGeom>
          <a:ln>
            <a:solidFill>
              <a:schemeClr val="tx2">
                <a:lumMod val="60000"/>
                <a:lumOff val="40000"/>
              </a:schemeClr>
            </a:solidFill>
          </a:ln>
        </p:spPr>
      </p:pic>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hasCustomPrompt="1"/>
          </p:nvPr>
        </p:nvSpPr>
        <p:spPr/>
        <p:txBody>
          <a:bodyPr/>
          <a:lstStyle/>
          <a:p>
            <a:r>
              <a:rPr lang="en-US"/>
              <a:t>Automated Courses of Action</a:t>
            </a:r>
          </a:p>
        </p:txBody>
      </p:sp>
      <p:sp>
        <p:nvSpPr>
          <p:cNvPr id="2" name="Content"/>
          <p:cNvSpPr>
            <a:spLocks noGrp="1"/>
          </p:cNvSpPr>
          <p:nvPr>
            <p:ph idx="1" hasCustomPrompt="1"/>
          </p:nvPr>
        </p:nvSpPr>
        <p:spPr/>
        <p:txBody>
          <a:bodyPr vert="horz" lIns="91440" tIns="45720" rIns="91440" bIns="45720" rtlCol="0" anchor="t">
            <a:normAutofit/>
          </a:bodyPr>
          <a:lstStyle/>
          <a:p>
            <a:r>
              <a:rPr lang="en-US">
                <a:latin typeface="Roboto"/>
                <a:ea typeface="Roboto"/>
                <a:cs typeface="Roboto"/>
              </a:rPr>
              <a:t>Set of automated actions Part of development stage Types</a:t>
            </a:r>
            <a:endParaRPr lang="en-US"/>
          </a:p>
          <a:p>
            <a:pPr lvl="1"/>
            <a:r>
              <a:rPr lang="en-US" dirty="0">
                <a:latin typeface="Roboto"/>
                <a:ea typeface="Roboto"/>
                <a:cs typeface="Roboto"/>
              </a:rPr>
              <a:t>End-to-end</a:t>
            </a:r>
            <a:endParaRPr lang="en-US" dirty="0">
              <a:ea typeface="Roboto"/>
              <a:cs typeface="Roboto"/>
            </a:endParaRPr>
          </a:p>
          <a:p>
            <a:pPr lvl="1"/>
            <a:r>
              <a:rPr lang="en-US" dirty="0">
                <a:latin typeface="Roboto"/>
                <a:ea typeface="Roboto"/>
                <a:cs typeface="Roboto"/>
              </a:rPr>
              <a:t>Atomic</a:t>
            </a:r>
            <a:endParaRPr lang="en-US" dirty="0">
              <a:ea typeface="Roboto"/>
              <a:cs typeface="Roboto"/>
            </a:endParaRPr>
          </a:p>
        </p:txBody>
      </p:sp>
      <p:sp>
        <p:nvSpPr>
          <p:cNvPr id="3" name="Product"/>
          <p:cNvSpPr>
            <a:spLocks noGrp="1"/>
          </p:cNvSpPr>
          <p:nvPr>
            <p:ph type="body" sz="quarter" idx="12" hasCustomPrompt="1"/>
          </p:nvPr>
        </p:nvSpPr>
        <p:spPr/>
        <p:txBody>
          <a:bodyPr/>
          <a:lstStyle/>
          <a:p>
            <a:r>
              <a:rPr lang="en-US"/>
              <a:t>Security Pro</a:t>
            </a:r>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a:t>Automation and Scripting</a:t>
            </a:r>
          </a:p>
        </p:txBody>
      </p:sp>
      <p:sp>
        <p:nvSpPr>
          <p:cNvPr id="4" name="Product"/>
          <p:cNvSpPr>
            <a:spLocks noGrp="1"/>
          </p:cNvSpPr>
          <p:nvPr>
            <p:ph type="body" sz="quarter" idx="12" hasCustomPrompt="1"/>
          </p:nvPr>
        </p:nvSpPr>
        <p:spPr/>
        <p:txBody>
          <a:bodyPr/>
          <a:lstStyle/>
          <a:p>
            <a:r>
              <a:rPr lang="en-US"/>
              <a:t>Security Pro</a:t>
            </a:r>
          </a:p>
        </p:txBody>
      </p:sp>
      <p:pic>
        <p:nvPicPr>
          <p:cNvPr id="5" name="New picture" descr="Illustration of Automation and Scripting"/>
          <p:cNvPicPr/>
          <p:nvPr/>
        </p:nvPicPr>
        <p:blipFill>
          <a:blip r:embed="rId2"/>
          <a:srcRect/>
          <a:stretch>
            <a:fillRect/>
          </a:stretch>
        </p:blipFill>
        <p:spPr>
          <a:xfrm>
            <a:off x="1579118" y="1280160"/>
            <a:ext cx="8902700" cy="5013880"/>
          </a:xfrm>
          <a:prstGeom prst="rect">
            <a:avLst/>
          </a:prstGeom>
          <a:ln>
            <a:solidFill>
              <a:schemeClr val="tx2">
                <a:lumMod val="60000"/>
                <a:lumOff val="40000"/>
              </a:schemeClr>
            </a:solidFill>
          </a:ln>
        </p:spPr>
      </p:pic>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a:t>Automation and Scripting</a:t>
            </a:r>
          </a:p>
        </p:txBody>
      </p:sp>
      <p:sp>
        <p:nvSpPr>
          <p:cNvPr id="4" name="Product"/>
          <p:cNvSpPr>
            <a:spLocks noGrp="1"/>
          </p:cNvSpPr>
          <p:nvPr>
            <p:ph type="body" sz="quarter" idx="12" hasCustomPrompt="1"/>
          </p:nvPr>
        </p:nvSpPr>
        <p:spPr/>
        <p:txBody>
          <a:bodyPr/>
          <a:lstStyle/>
          <a:p>
            <a:r>
              <a:rPr lang="en-US"/>
              <a:t>Security Pro</a:t>
            </a:r>
          </a:p>
        </p:txBody>
      </p:sp>
      <p:pic>
        <p:nvPicPr>
          <p:cNvPr id="5" name="New picture" descr="Illustration of Automation and Scripting"/>
          <p:cNvPicPr/>
          <p:nvPr/>
        </p:nvPicPr>
        <p:blipFill>
          <a:blip r:embed="rId2"/>
          <a:srcRect/>
          <a:stretch>
            <a:fillRect/>
          </a:stretch>
        </p:blipFill>
        <p:spPr>
          <a:xfrm>
            <a:off x="1579118" y="1280160"/>
            <a:ext cx="8902700" cy="5013880"/>
          </a:xfrm>
          <a:prstGeom prst="rect">
            <a:avLst/>
          </a:prstGeom>
          <a:ln>
            <a:solidFill>
              <a:schemeClr val="tx2">
                <a:lumMod val="60000"/>
                <a:lumOff val="40000"/>
              </a:schemeClr>
            </a:solidFill>
          </a:ln>
        </p:spPr>
      </p:pic>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a:t>Automation and Scripting</a:t>
            </a:r>
          </a:p>
        </p:txBody>
      </p:sp>
      <p:sp>
        <p:nvSpPr>
          <p:cNvPr id="4" name="Product"/>
          <p:cNvSpPr>
            <a:spLocks noGrp="1"/>
          </p:cNvSpPr>
          <p:nvPr>
            <p:ph type="body" sz="quarter" idx="12" hasCustomPrompt="1"/>
          </p:nvPr>
        </p:nvSpPr>
        <p:spPr/>
        <p:txBody>
          <a:bodyPr/>
          <a:lstStyle/>
          <a:p>
            <a:r>
              <a:rPr lang="en-US"/>
              <a:t>Security Pro</a:t>
            </a:r>
          </a:p>
        </p:txBody>
      </p:sp>
      <p:pic>
        <p:nvPicPr>
          <p:cNvPr id="5" name="New picture" descr="Illustration of Automation and Scripting"/>
          <p:cNvPicPr/>
          <p:nvPr/>
        </p:nvPicPr>
        <p:blipFill>
          <a:blip r:embed="rId2"/>
          <a:srcRect/>
          <a:stretch>
            <a:fillRect/>
          </a:stretch>
        </p:blipFill>
        <p:spPr>
          <a:xfrm>
            <a:off x="1579118" y="1280160"/>
            <a:ext cx="8902700" cy="5013880"/>
          </a:xfrm>
          <a:prstGeom prst="rect">
            <a:avLst/>
          </a:prstGeom>
          <a:ln>
            <a:solidFill>
              <a:schemeClr val="tx2">
                <a:lumMod val="60000"/>
                <a:lumOff val="40000"/>
              </a:schemeClr>
            </a:solidFill>
          </a:ln>
        </p:spPr>
      </p:pic>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a:t>Automation and Scripting</a:t>
            </a:r>
          </a:p>
        </p:txBody>
      </p:sp>
      <p:sp>
        <p:nvSpPr>
          <p:cNvPr id="4" name="Product"/>
          <p:cNvSpPr>
            <a:spLocks noGrp="1"/>
          </p:cNvSpPr>
          <p:nvPr>
            <p:ph type="body" sz="quarter" idx="12" hasCustomPrompt="1"/>
          </p:nvPr>
        </p:nvSpPr>
        <p:spPr/>
        <p:txBody>
          <a:bodyPr/>
          <a:lstStyle/>
          <a:p>
            <a:r>
              <a:rPr lang="en-US"/>
              <a:t>Security Pro</a:t>
            </a:r>
          </a:p>
        </p:txBody>
      </p:sp>
      <p:pic>
        <p:nvPicPr>
          <p:cNvPr id="5" name="New picture" descr="Illustration of Automation and Scripting"/>
          <p:cNvPicPr/>
          <p:nvPr/>
        </p:nvPicPr>
        <p:blipFill>
          <a:blip r:embed="rId2"/>
          <a:srcRect/>
          <a:stretch>
            <a:fillRect/>
          </a:stretch>
        </p:blipFill>
        <p:spPr>
          <a:xfrm>
            <a:off x="1579118" y="1280160"/>
            <a:ext cx="8902700" cy="5013880"/>
          </a:xfrm>
          <a:prstGeom prst="rect">
            <a:avLst/>
          </a:prstGeom>
          <a:ln>
            <a:solidFill>
              <a:schemeClr val="tx2">
                <a:lumMod val="60000"/>
                <a:lumOff val="40000"/>
              </a:schemeClr>
            </a:solidFill>
          </a:ln>
        </p:spPr>
      </p:pic>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a:t>Automation and Scripting</a:t>
            </a:r>
          </a:p>
        </p:txBody>
      </p:sp>
      <p:sp>
        <p:nvSpPr>
          <p:cNvPr id="4" name="Product"/>
          <p:cNvSpPr>
            <a:spLocks noGrp="1"/>
          </p:cNvSpPr>
          <p:nvPr>
            <p:ph type="body" sz="quarter" idx="12" hasCustomPrompt="1"/>
          </p:nvPr>
        </p:nvSpPr>
        <p:spPr/>
        <p:txBody>
          <a:bodyPr/>
          <a:lstStyle/>
          <a:p>
            <a:r>
              <a:rPr lang="en-US"/>
              <a:t>Security Pro</a:t>
            </a:r>
          </a:p>
        </p:txBody>
      </p:sp>
      <p:pic>
        <p:nvPicPr>
          <p:cNvPr id="5" name="New picture" descr="Illustration of Automation and Scripting"/>
          <p:cNvPicPr/>
          <p:nvPr/>
        </p:nvPicPr>
        <p:blipFill>
          <a:blip r:embed="rId2"/>
          <a:srcRect/>
          <a:stretch>
            <a:fillRect/>
          </a:stretch>
        </p:blipFill>
        <p:spPr>
          <a:xfrm>
            <a:off x="1579118" y="1280160"/>
            <a:ext cx="8902700" cy="5013880"/>
          </a:xfrm>
          <a:prstGeom prst="rect">
            <a:avLst/>
          </a:prstGeom>
          <a:ln>
            <a:solidFill>
              <a:schemeClr val="tx2">
                <a:lumMod val="60000"/>
                <a:lumOff val="40000"/>
              </a:schemeClr>
            </a:solidFill>
          </a:ln>
        </p:spPr>
      </p:pic>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a:t>Automation and Scripting</a:t>
            </a:r>
          </a:p>
        </p:txBody>
      </p:sp>
      <p:sp>
        <p:nvSpPr>
          <p:cNvPr id="4" name="Product"/>
          <p:cNvSpPr>
            <a:spLocks noGrp="1"/>
          </p:cNvSpPr>
          <p:nvPr>
            <p:ph type="body" sz="quarter" idx="12" hasCustomPrompt="1"/>
          </p:nvPr>
        </p:nvSpPr>
        <p:spPr/>
        <p:txBody>
          <a:bodyPr/>
          <a:lstStyle/>
          <a:p>
            <a:r>
              <a:rPr lang="en-US"/>
              <a:t>Security Pro</a:t>
            </a:r>
          </a:p>
        </p:txBody>
      </p:sp>
      <p:pic>
        <p:nvPicPr>
          <p:cNvPr id="5" name="New picture" descr="Illustration of Automation and Scripting"/>
          <p:cNvPicPr/>
          <p:nvPr/>
        </p:nvPicPr>
        <p:blipFill>
          <a:blip r:embed="rId2"/>
          <a:srcRect/>
          <a:stretch>
            <a:fillRect/>
          </a:stretch>
        </p:blipFill>
        <p:spPr>
          <a:xfrm>
            <a:off x="1579118" y="1280160"/>
            <a:ext cx="8902700" cy="5013880"/>
          </a:xfrm>
          <a:prstGeom prst="rect">
            <a:avLst/>
          </a:prstGeom>
          <a:ln>
            <a:solidFill>
              <a:schemeClr val="tx2">
                <a:lumMod val="60000"/>
                <a:lumOff val="40000"/>
              </a:schemeClr>
            </a:solidFill>
          </a:ln>
        </p:spPr>
      </p:pic>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a:t>Automation and Scripting</a:t>
            </a:r>
          </a:p>
        </p:txBody>
      </p:sp>
      <p:sp>
        <p:nvSpPr>
          <p:cNvPr id="4" name="Product"/>
          <p:cNvSpPr>
            <a:spLocks noGrp="1"/>
          </p:cNvSpPr>
          <p:nvPr>
            <p:ph type="body" sz="quarter" idx="12" hasCustomPrompt="1"/>
          </p:nvPr>
        </p:nvSpPr>
        <p:spPr/>
        <p:txBody>
          <a:bodyPr/>
          <a:lstStyle/>
          <a:p>
            <a:r>
              <a:rPr lang="en-US"/>
              <a:t>Security Pro</a:t>
            </a:r>
          </a:p>
        </p:txBody>
      </p:sp>
      <p:pic>
        <p:nvPicPr>
          <p:cNvPr id="5" name="New picture" descr="Illustration of Automation and Scripting"/>
          <p:cNvPicPr/>
          <p:nvPr/>
        </p:nvPicPr>
        <p:blipFill>
          <a:blip r:embed="rId2"/>
          <a:srcRect/>
          <a:stretch>
            <a:fillRect/>
          </a:stretch>
        </p:blipFill>
        <p:spPr>
          <a:xfrm>
            <a:off x="1579118" y="1280160"/>
            <a:ext cx="8902700" cy="5013880"/>
          </a:xfrm>
          <a:prstGeom prst="rect">
            <a:avLst/>
          </a:prstGeom>
          <a:ln>
            <a:solidFill>
              <a:schemeClr val="tx2">
                <a:lumMod val="60000"/>
                <a:lumOff val="40000"/>
              </a:schemeClr>
            </a:solidFill>
          </a:ln>
        </p:spPr>
      </p:pic>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a:t>Automation and Scripting</a:t>
            </a:r>
          </a:p>
        </p:txBody>
      </p:sp>
      <p:sp>
        <p:nvSpPr>
          <p:cNvPr id="4" name="Product"/>
          <p:cNvSpPr>
            <a:spLocks noGrp="1"/>
          </p:cNvSpPr>
          <p:nvPr>
            <p:ph type="body" sz="quarter" idx="12" hasCustomPrompt="1"/>
          </p:nvPr>
        </p:nvSpPr>
        <p:spPr/>
        <p:txBody>
          <a:bodyPr/>
          <a:lstStyle/>
          <a:p>
            <a:r>
              <a:rPr lang="en-US"/>
              <a:t>Security Pro</a:t>
            </a:r>
          </a:p>
        </p:txBody>
      </p:sp>
      <p:pic>
        <p:nvPicPr>
          <p:cNvPr id="5" name="New picture" descr="Illustration of Automation and Scripting"/>
          <p:cNvPicPr/>
          <p:nvPr/>
        </p:nvPicPr>
        <p:blipFill>
          <a:blip r:embed="rId2"/>
          <a:srcRect/>
          <a:stretch>
            <a:fillRect/>
          </a:stretch>
        </p:blipFill>
        <p:spPr>
          <a:xfrm>
            <a:off x="1579118" y="1280160"/>
            <a:ext cx="8902700" cy="5013880"/>
          </a:xfrm>
          <a:prstGeom prst="rect">
            <a:avLst/>
          </a:prstGeom>
          <a:ln>
            <a:solidFill>
              <a:schemeClr val="tx2">
                <a:lumMod val="60000"/>
                <a:lumOff val="40000"/>
              </a:schemeClr>
            </a:solidFill>
          </a:ln>
        </p:spPr>
      </p:pic>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cNvSpPr>
            <a:spLocks noGrp="1"/>
          </p:cNvSpPr>
          <p:nvPr>
            <p:ph idx="1" hasCustomPrompt="1"/>
          </p:nvPr>
        </p:nvSpPr>
        <p:spPr/>
        <p:txBody>
          <a:bodyPr vert="horz" lIns="91440" tIns="45720" rIns="91440" bIns="45720" rtlCol="0" anchor="t">
            <a:normAutofit/>
          </a:bodyPr>
          <a:lstStyle/>
          <a:p>
            <a:r>
              <a:rPr b="1" dirty="0">
                <a:latin typeface="Roboto"/>
                <a:ea typeface="Roboto"/>
                <a:cs typeface="Roboto"/>
              </a:rPr>
              <a:t>Policies: </a:t>
            </a:r>
            <a:r>
              <a:rPr dirty="0">
                <a:latin typeface="Roboto"/>
                <a:ea typeface="Roboto"/>
                <a:cs typeface="Roboto"/>
              </a:rPr>
              <a:t>A strictly enforceable rule set that determines how a task should be completed.</a:t>
            </a:r>
            <a:r>
              <a:rPr b="1" dirty="0">
                <a:latin typeface="Roboto"/>
                <a:ea typeface="Roboto"/>
                <a:cs typeface="Roboto"/>
              </a:rPr>
              <a:t>
Acceptable Use Policy (AUP): </a:t>
            </a:r>
            <a:r>
              <a:rPr dirty="0">
                <a:latin typeface="Roboto"/>
                <a:ea typeface="Roboto"/>
                <a:cs typeface="Roboto"/>
              </a:rPr>
              <a:t>A policy that governs employees' use of company equipment and Internet services. ISPs may also apply AUPs to their customers.</a:t>
            </a:r>
            <a:r>
              <a:rPr b="1" dirty="0">
                <a:latin typeface="Roboto"/>
                <a:ea typeface="Roboto"/>
                <a:cs typeface="Roboto"/>
              </a:rPr>
              <a:t>
Information Security Policies: </a:t>
            </a:r>
            <a:r>
              <a:rPr dirty="0">
                <a:latin typeface="Roboto"/>
                <a:ea typeface="Roboto"/>
                <a:cs typeface="Roboto"/>
              </a:rPr>
              <a:t>A document or series of documents that are backed by senior management and that detail requirements for protecting technology and information assets from threats and misuse.</a:t>
            </a:r>
            <a:endParaRPr lang="en-US" b="1" dirty="0">
              <a:latin typeface="Roboto"/>
              <a:ea typeface="Roboto"/>
              <a:cs typeface="Roboto"/>
            </a:endParaRPr>
          </a:p>
        </p:txBody>
      </p:sp>
      <p:sp>
        <p:nvSpPr>
          <p:cNvPr id="3" name="Product"/>
          <p:cNvSpPr>
            <a:spLocks noGrp="1"/>
          </p:cNvSpPr>
          <p:nvPr>
            <p:ph type="body" sz="quarter" idx="12" hasCustomPrompt="1"/>
          </p:nvPr>
        </p:nvSpPr>
        <p:spPr/>
        <p:txBody>
          <a:bodyPr/>
          <a:lstStyle/>
          <a:p>
            <a:r>
              <a:rPr lang="en-US"/>
              <a:t>Security Pro</a:t>
            </a:r>
          </a:p>
        </p:txBody>
      </p:sp>
      <p:sp>
        <p:nvSpPr>
          <p:cNvPr id="4" name="Title"/>
          <p:cNvSpPr>
            <a:spLocks noGrp="1"/>
          </p:cNvSpPr>
          <p:nvPr>
            <p:ph type="title" hasCustomPrompt="1"/>
          </p:nvPr>
        </p:nvSpPr>
        <p:spPr/>
        <p:txBody>
          <a:bodyPr/>
          <a:lstStyle/>
          <a:p>
            <a:r>
              <a:rPr lang="en-US"/>
              <a:t>Key Definitions</a:t>
            </a:r>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a:t>Automation and Scripting</a:t>
            </a:r>
          </a:p>
        </p:txBody>
      </p:sp>
      <p:sp>
        <p:nvSpPr>
          <p:cNvPr id="4" name="Product"/>
          <p:cNvSpPr>
            <a:spLocks noGrp="1"/>
          </p:cNvSpPr>
          <p:nvPr>
            <p:ph type="body" sz="quarter" idx="12" hasCustomPrompt="1"/>
          </p:nvPr>
        </p:nvSpPr>
        <p:spPr/>
        <p:txBody>
          <a:bodyPr/>
          <a:lstStyle/>
          <a:p>
            <a:r>
              <a:rPr lang="en-US"/>
              <a:t>Security Pro</a:t>
            </a:r>
          </a:p>
        </p:txBody>
      </p:sp>
      <p:pic>
        <p:nvPicPr>
          <p:cNvPr id="5" name="New picture" descr="Illustration of Automation and Scripting"/>
          <p:cNvPicPr/>
          <p:nvPr/>
        </p:nvPicPr>
        <p:blipFill>
          <a:blip r:embed="rId2"/>
          <a:srcRect/>
          <a:stretch>
            <a:fillRect/>
          </a:stretch>
        </p:blipFill>
        <p:spPr>
          <a:xfrm>
            <a:off x="1579118" y="1280160"/>
            <a:ext cx="8902700" cy="5013880"/>
          </a:xfrm>
          <a:prstGeom prst="rect">
            <a:avLst/>
          </a:prstGeom>
          <a:ln>
            <a:solidFill>
              <a:schemeClr val="tx2">
                <a:lumMod val="60000"/>
                <a:lumOff val="40000"/>
              </a:schemeClr>
            </a:solidFill>
          </a:ln>
        </p:spPr>
      </p:pic>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hasCustomPrompt="1"/>
          </p:nvPr>
        </p:nvSpPr>
        <p:spPr/>
        <p:txBody>
          <a:bodyPr/>
          <a:lstStyle/>
          <a:p>
            <a:r>
              <a:rPr lang="en-US"/>
              <a:t>Continuous Validation</a:t>
            </a:r>
          </a:p>
        </p:txBody>
      </p:sp>
      <p:sp>
        <p:nvSpPr>
          <p:cNvPr id="2" name="Content"/>
          <p:cNvSpPr>
            <a:spLocks noGrp="1"/>
          </p:cNvSpPr>
          <p:nvPr>
            <p:ph idx="1" hasCustomPrompt="1"/>
          </p:nvPr>
        </p:nvSpPr>
        <p:spPr/>
        <p:txBody>
          <a:bodyPr vert="horz" lIns="91440" tIns="45720" rIns="91440" bIns="45720" rtlCol="0" anchor="t">
            <a:normAutofit/>
          </a:bodyPr>
          <a:lstStyle/>
          <a:p>
            <a:r>
              <a:rPr lang="en-US">
                <a:latin typeface="Roboto"/>
                <a:ea typeface="Roboto"/>
                <a:cs typeface="Roboto"/>
              </a:rPr>
              <a:t>Creates reports</a:t>
            </a:r>
            <a:endParaRPr lang="en-US"/>
          </a:p>
          <a:p>
            <a:pPr lvl="1"/>
            <a:r>
              <a:rPr lang="en-US">
                <a:latin typeface="Roboto"/>
                <a:ea typeface="Roboto"/>
                <a:cs typeface="Roboto"/>
              </a:rPr>
              <a:t>Requirements</a:t>
            </a:r>
            <a:endParaRPr lang="en-US">
              <a:ea typeface="Roboto" panose="02000000000000000000" pitchFamily="2" charset="0"/>
              <a:cs typeface="Roboto" panose="02000000000000000000" pitchFamily="2" charset="0"/>
            </a:endParaRPr>
          </a:p>
          <a:p>
            <a:pPr lvl="1"/>
            <a:r>
              <a:rPr lang="en-US">
                <a:latin typeface="Roboto"/>
                <a:ea typeface="Roboto"/>
                <a:cs typeface="Roboto"/>
              </a:rPr>
              <a:t>Functionality</a:t>
            </a:r>
            <a:endParaRPr lang="en-US">
              <a:ea typeface="Roboto"/>
              <a:cs typeface="Roboto"/>
            </a:endParaRPr>
          </a:p>
          <a:p>
            <a:pPr lvl="1"/>
            <a:r>
              <a:rPr lang="en-US" dirty="0">
                <a:latin typeface="Roboto"/>
                <a:ea typeface="Roboto"/>
                <a:cs typeface="Roboto"/>
              </a:rPr>
              <a:t>Vulnerabilities</a:t>
            </a:r>
            <a:endParaRPr lang="en-US">
              <a:ea typeface="Roboto"/>
              <a:cs typeface="Roboto"/>
            </a:endParaRPr>
          </a:p>
          <a:p>
            <a:r>
              <a:rPr lang="en-US" dirty="0">
                <a:latin typeface="Roboto"/>
                <a:ea typeface="Roboto"/>
                <a:cs typeface="Roboto"/>
              </a:rPr>
              <a:t>Provides assessment data</a:t>
            </a:r>
            <a:endParaRPr lang="en-US" dirty="0">
              <a:ea typeface="Roboto"/>
              <a:cs typeface="Roboto"/>
            </a:endParaRPr>
          </a:p>
        </p:txBody>
      </p:sp>
      <p:sp>
        <p:nvSpPr>
          <p:cNvPr id="3" name="Product"/>
          <p:cNvSpPr>
            <a:spLocks noGrp="1"/>
          </p:cNvSpPr>
          <p:nvPr>
            <p:ph type="body" sz="quarter" idx="12" hasCustomPrompt="1"/>
          </p:nvPr>
        </p:nvSpPr>
        <p:spPr/>
        <p:txBody>
          <a:bodyPr/>
          <a:lstStyle/>
          <a:p>
            <a:r>
              <a:rPr lang="en-US"/>
              <a:t>Security Pro</a:t>
            </a:r>
          </a:p>
        </p:txBody>
      </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hasCustomPrompt="1"/>
          </p:nvPr>
        </p:nvSpPr>
        <p:spPr/>
        <p:txBody>
          <a:bodyPr/>
          <a:lstStyle/>
          <a:p>
            <a:r>
              <a:rPr lang="en-US"/>
              <a:t>Continuous Monitoring</a:t>
            </a:r>
          </a:p>
        </p:txBody>
      </p:sp>
      <p:sp>
        <p:nvSpPr>
          <p:cNvPr id="2" name="Content"/>
          <p:cNvSpPr>
            <a:spLocks noGrp="1"/>
          </p:cNvSpPr>
          <p:nvPr>
            <p:ph idx="1" hasCustomPrompt="1"/>
          </p:nvPr>
        </p:nvSpPr>
        <p:spPr/>
        <p:txBody>
          <a:bodyPr/>
          <a:lstStyle/>
          <a:p>
            <a:r>
              <a:rPr lang="en-US"/>
              <a:t>Control functionality
Error detection
Configuration issues
Transaction process tracking</a:t>
            </a:r>
          </a:p>
        </p:txBody>
      </p:sp>
      <p:sp>
        <p:nvSpPr>
          <p:cNvPr id="3" name="Product"/>
          <p:cNvSpPr>
            <a:spLocks noGrp="1"/>
          </p:cNvSpPr>
          <p:nvPr>
            <p:ph type="body" sz="quarter" idx="12" hasCustomPrompt="1"/>
          </p:nvPr>
        </p:nvSpPr>
        <p:spPr/>
        <p:txBody>
          <a:bodyPr/>
          <a:lstStyle/>
          <a:p>
            <a:r>
              <a:rPr lang="en-US"/>
              <a:t>Security Pro</a:t>
            </a:r>
          </a:p>
        </p:txBody>
      </p: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hasCustomPrompt="1"/>
          </p:nvPr>
        </p:nvSpPr>
        <p:spPr/>
        <p:txBody>
          <a:bodyPr/>
          <a:lstStyle/>
          <a:p>
            <a:r>
              <a:rPr lang="en-US"/>
              <a:t>Summary</a:t>
            </a:r>
          </a:p>
        </p:txBody>
      </p:sp>
      <p:sp>
        <p:nvSpPr>
          <p:cNvPr id="2" name="Content"/>
          <p:cNvSpPr>
            <a:spLocks noGrp="1"/>
          </p:cNvSpPr>
          <p:nvPr>
            <p:ph idx="1" hasCustomPrompt="1"/>
          </p:nvPr>
        </p:nvSpPr>
        <p:spPr/>
        <p:txBody>
          <a:bodyPr/>
          <a:lstStyle/>
          <a:p>
            <a:r>
              <a:rPr lang="en-US"/>
              <a:t>Automated courses of action
Continuous integration
Continuous delivery
Continuous deployment
Continuous validation
Continuous monitoring</a:t>
            </a:r>
          </a:p>
        </p:txBody>
      </p:sp>
      <p:sp>
        <p:nvSpPr>
          <p:cNvPr id="3" name="Product"/>
          <p:cNvSpPr>
            <a:spLocks noGrp="1"/>
          </p:cNvSpPr>
          <p:nvPr>
            <p:ph type="body" sz="quarter" idx="12" hasCustomPrompt="1"/>
          </p:nvPr>
        </p:nvSpPr>
        <p:spPr/>
        <p:txBody>
          <a:bodyPr/>
          <a:lstStyle/>
          <a:p>
            <a:r>
              <a:rPr lang="en-US"/>
              <a:t>Security Pro</a:t>
            </a:r>
          </a:p>
        </p:txBody>
      </p:sp>
    </p:spTree>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hasCustomPrompt="1"/>
          </p:nvPr>
        </p:nvSpPr>
        <p:spPr/>
        <p:txBody>
          <a:bodyPr/>
          <a:lstStyle/>
          <a:p>
            <a:r>
              <a:rPr lang="en-US"/>
              <a:t>Class Discussion</a:t>
            </a:r>
          </a:p>
        </p:txBody>
      </p:sp>
      <p:sp>
        <p:nvSpPr>
          <p:cNvPr id="2" name="Content"/>
          <p:cNvSpPr>
            <a:spLocks noGrp="1"/>
          </p:cNvSpPr>
          <p:nvPr>
            <p:ph idx="1" hasCustomPrompt="1"/>
          </p:nvPr>
        </p:nvSpPr>
        <p:spPr/>
        <p:txBody>
          <a:bodyPr/>
          <a:lstStyle/>
          <a:p>
            <a:r>
              <a:rPr lang="en-US"/>
              <a:t>What roles do automation and scripting play in IT operations, specifically security management?
How does an orchestrated system function if a threat is detected?
How does automation help employees?
What are five challenges that automation presents to maintaining security systems?</a:t>
            </a:r>
          </a:p>
        </p:txBody>
      </p:sp>
      <p:sp>
        <p:nvSpPr>
          <p:cNvPr id="3" name="Product"/>
          <p:cNvSpPr>
            <a:spLocks noGrp="1"/>
          </p:cNvSpPr>
          <p:nvPr>
            <p:ph type="body" sz="quarter" idx="12" hasCustomPrompt="1"/>
          </p:nvPr>
        </p:nvSpPr>
        <p:spPr/>
        <p:txBody>
          <a:bodyPr/>
          <a:lstStyle/>
          <a:p>
            <a:r>
              <a:rPr lang="en-US"/>
              <a:t>Security Pro</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cNvSpPr>
            <a:spLocks noGrp="1"/>
          </p:cNvSpPr>
          <p:nvPr>
            <p:ph idx="1" hasCustomPrompt="1"/>
          </p:nvPr>
        </p:nvSpPr>
        <p:spPr/>
        <p:txBody>
          <a:bodyPr vert="horz" lIns="91440" tIns="45720" rIns="91440" bIns="45720" rtlCol="0" anchor="t">
            <a:normAutofit/>
          </a:bodyPr>
          <a:lstStyle/>
          <a:p>
            <a:pPr marL="342900" indent="-342900">
              <a:lnSpc>
                <a:spcPct val="100000"/>
              </a:lnSpc>
              <a:spcBef>
                <a:spcPts val="0"/>
              </a:spcBef>
              <a:buFont typeface="Arial,Sans-Serif"/>
            </a:pPr>
            <a:r>
              <a:rPr lang="en-US" b="1" dirty="0">
                <a:latin typeface="Roboto"/>
                <a:ea typeface="Roboto"/>
                <a:cs typeface="Roboto"/>
              </a:rPr>
              <a:t>Business Continuity &amp; Continuity of Operations Plans (COOP): </a:t>
            </a:r>
            <a:r>
              <a:rPr lang="en-US" dirty="0">
                <a:latin typeface="Roboto"/>
                <a:ea typeface="Roboto"/>
                <a:cs typeface="Roboto"/>
              </a:rPr>
              <a:t>A collection of processes that enable an organization to maintain normal business operations in the face of some adverse event.</a:t>
            </a:r>
          </a:p>
          <a:p>
            <a:pPr marL="342900" indent="-342900">
              <a:lnSpc>
                <a:spcPct val="100000"/>
              </a:lnSpc>
              <a:spcBef>
                <a:spcPts val="0"/>
              </a:spcBef>
              <a:buFont typeface="Arial,Sans-Serif"/>
            </a:pPr>
            <a:r>
              <a:rPr lang="en-US" b="1" dirty="0">
                <a:latin typeface="Roboto"/>
                <a:ea typeface="Roboto"/>
                <a:cs typeface="Roboto"/>
              </a:rPr>
              <a:t>Disaster Recovery:</a:t>
            </a:r>
            <a:r>
              <a:rPr lang="en-US" dirty="0">
                <a:latin typeface="Roboto"/>
                <a:ea typeface="Roboto"/>
                <a:cs typeface="Roboto"/>
              </a:rPr>
              <a:t> A documented and resourced plan showing actions and responsibilities to be used in response to critical incidents.</a:t>
            </a:r>
          </a:p>
          <a:p>
            <a:pPr marL="342900" indent="-342900">
              <a:lnSpc>
                <a:spcPct val="100000"/>
              </a:lnSpc>
              <a:spcBef>
                <a:spcPts val="0"/>
              </a:spcBef>
              <a:buFont typeface="Arial,Sans-Serif"/>
            </a:pPr>
            <a:r>
              <a:rPr lang="en-US" b="1" dirty="0">
                <a:latin typeface="Roboto"/>
                <a:ea typeface="Roboto"/>
                <a:cs typeface="Roboto"/>
              </a:rPr>
              <a:t>Software Development Life Cycle (SDLC):</a:t>
            </a:r>
            <a:r>
              <a:rPr lang="en-US" dirty="0">
                <a:latin typeface="Roboto"/>
                <a:ea typeface="Roboto"/>
                <a:cs typeface="Roboto"/>
              </a:rPr>
              <a:t> The processes of planning, analysis, design, implementation, and maintenance that often govern software and systems development.</a:t>
            </a:r>
          </a:p>
          <a:p>
            <a:endParaRPr lang="en-US" b="1" dirty="0">
              <a:latin typeface="Roboto"/>
              <a:ea typeface="Roboto"/>
              <a:cs typeface="Roboto"/>
            </a:endParaRPr>
          </a:p>
        </p:txBody>
      </p:sp>
      <p:sp>
        <p:nvSpPr>
          <p:cNvPr id="3" name="Product"/>
          <p:cNvSpPr>
            <a:spLocks noGrp="1"/>
          </p:cNvSpPr>
          <p:nvPr>
            <p:ph type="body" sz="quarter" idx="12" hasCustomPrompt="1"/>
          </p:nvPr>
        </p:nvSpPr>
        <p:spPr/>
        <p:txBody>
          <a:bodyPr/>
          <a:lstStyle/>
          <a:p>
            <a:r>
              <a:rPr lang="en-US"/>
              <a:t>Security Pro</a:t>
            </a:r>
          </a:p>
        </p:txBody>
      </p:sp>
      <p:sp>
        <p:nvSpPr>
          <p:cNvPr id="4" name="Title"/>
          <p:cNvSpPr>
            <a:spLocks noGrp="1"/>
          </p:cNvSpPr>
          <p:nvPr>
            <p:ph type="title" hasCustomPrompt="1"/>
          </p:nvPr>
        </p:nvSpPr>
        <p:spPr/>
        <p:txBody>
          <a:bodyPr/>
          <a:lstStyle/>
          <a:p>
            <a:r>
              <a:rPr lang="en-US"/>
              <a:t>Key Definitions</a:t>
            </a:r>
          </a:p>
        </p:txBody>
      </p:sp>
    </p:spTree>
    <p:extLst>
      <p:ext uri="{BB962C8B-B14F-4D97-AF65-F5344CB8AC3E}">
        <p14:creationId xmlns:p14="http://schemas.microsoft.com/office/powerpoint/2010/main" val="338563159"/>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cNvSpPr>
            <a:spLocks noGrp="1"/>
          </p:cNvSpPr>
          <p:nvPr>
            <p:ph idx="1" hasCustomPrompt="1"/>
          </p:nvPr>
        </p:nvSpPr>
        <p:spPr/>
        <p:txBody>
          <a:bodyPr vert="horz" lIns="91440" tIns="45720" rIns="91440" bIns="45720" rtlCol="0" anchor="t">
            <a:normAutofit/>
          </a:bodyPr>
          <a:lstStyle/>
          <a:p>
            <a:pPr marL="342900" indent="-342900">
              <a:lnSpc>
                <a:spcPct val="100000"/>
              </a:lnSpc>
              <a:spcBef>
                <a:spcPts val="0"/>
              </a:spcBef>
              <a:buFont typeface="Arial,Sans-Serif"/>
            </a:pPr>
            <a:r>
              <a:rPr lang="en-US" b="1">
                <a:latin typeface="Roboto"/>
                <a:ea typeface="Roboto"/>
                <a:cs typeface="Roboto"/>
              </a:rPr>
              <a:t>Guidelines:</a:t>
            </a:r>
            <a:r>
              <a:rPr lang="en-US">
                <a:latin typeface="Roboto"/>
                <a:ea typeface="Roboto"/>
                <a:cs typeface="Roboto"/>
              </a:rPr>
              <a:t> Best practice recommendations and advice for configuration items where detailed, strictly enforceable policies and standards are impractical.</a:t>
            </a:r>
          </a:p>
          <a:p>
            <a:pPr marL="342900" indent="-342900">
              <a:lnSpc>
                <a:spcPct val="100000"/>
              </a:lnSpc>
              <a:spcBef>
                <a:spcPts val="0"/>
              </a:spcBef>
              <a:buFont typeface="Arial,Sans-Serif"/>
            </a:pPr>
            <a:r>
              <a:rPr lang="en-US" b="1">
                <a:latin typeface="Roboto"/>
                <a:ea typeface="Roboto"/>
                <a:cs typeface="Roboto"/>
              </a:rPr>
              <a:t>Standards: </a:t>
            </a:r>
            <a:r>
              <a:rPr lang="en-US">
                <a:latin typeface="Roboto"/>
                <a:ea typeface="Roboto"/>
                <a:cs typeface="Roboto"/>
              </a:rPr>
              <a:t>Expected outcome or state of a task that has been performed in accordance with policies and procedures. Standards can be determined internally or measured against external frameworks.</a:t>
            </a:r>
          </a:p>
          <a:p>
            <a:pPr marL="342900" indent="-342900">
              <a:lnSpc>
                <a:spcPct val="100000"/>
              </a:lnSpc>
              <a:spcBef>
                <a:spcPts val="0"/>
              </a:spcBef>
              <a:buFont typeface="Arial,Sans-Serif"/>
            </a:pPr>
            <a:r>
              <a:rPr lang="en-US" b="1" dirty="0">
                <a:latin typeface="Roboto"/>
                <a:ea typeface="Roboto"/>
                <a:cs typeface="Roboto"/>
              </a:rPr>
              <a:t>Procedures:</a:t>
            </a:r>
            <a:r>
              <a:rPr lang="en-US" dirty="0">
                <a:latin typeface="Roboto"/>
                <a:ea typeface="Roboto"/>
                <a:cs typeface="Roboto"/>
              </a:rPr>
              <a:t> Detailed instructions for completing a task in a way that complies with policies and standards.</a:t>
            </a:r>
          </a:p>
          <a:p>
            <a:pPr>
              <a:buChar char="•"/>
            </a:pPr>
            <a:endParaRPr lang="en-US" b="1" dirty="0">
              <a:latin typeface="Roboto"/>
              <a:ea typeface="Roboto"/>
              <a:cs typeface="Roboto"/>
            </a:endParaRPr>
          </a:p>
        </p:txBody>
      </p:sp>
      <p:sp>
        <p:nvSpPr>
          <p:cNvPr id="3" name="Product"/>
          <p:cNvSpPr>
            <a:spLocks noGrp="1"/>
          </p:cNvSpPr>
          <p:nvPr>
            <p:ph type="body" sz="quarter" idx="12" hasCustomPrompt="1"/>
          </p:nvPr>
        </p:nvSpPr>
        <p:spPr/>
        <p:txBody>
          <a:bodyPr/>
          <a:lstStyle/>
          <a:p>
            <a:r>
              <a:rPr lang="en-US"/>
              <a:t>Security Pro</a:t>
            </a:r>
          </a:p>
        </p:txBody>
      </p:sp>
      <p:sp>
        <p:nvSpPr>
          <p:cNvPr id="4" name="Title"/>
          <p:cNvSpPr>
            <a:spLocks noGrp="1"/>
          </p:cNvSpPr>
          <p:nvPr>
            <p:ph type="title" hasCustomPrompt="1"/>
          </p:nvPr>
        </p:nvSpPr>
        <p:spPr/>
        <p:txBody>
          <a:bodyPr/>
          <a:lstStyle/>
          <a:p>
            <a:r>
              <a:rPr lang="en-US"/>
              <a:t>Key Definitions</a:t>
            </a:r>
          </a:p>
        </p:txBody>
      </p:sp>
    </p:spTree>
    <p:extLst>
      <p:ext uri="{BB962C8B-B14F-4D97-AF65-F5344CB8AC3E}">
        <p14:creationId xmlns:p14="http://schemas.microsoft.com/office/powerpoint/2010/main" val="2907446764"/>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cNvSpPr>
            <a:spLocks noGrp="1"/>
          </p:cNvSpPr>
          <p:nvPr>
            <p:ph idx="1" hasCustomPrompt="1"/>
          </p:nvPr>
        </p:nvSpPr>
        <p:spPr/>
        <p:txBody>
          <a:bodyPr/>
          <a:lstStyle/>
          <a:p>
            <a:r>
              <a:rPr lang="en-US"/>
              <a:t>What role do policies play in the framework of an organization?
Why is compliance to policies important?
How are standards different from policies?
Describe four different types of standards an organization may establish internally.
What problems does a playbook help an organization address?</a:t>
            </a:r>
          </a:p>
        </p:txBody>
      </p:sp>
      <p:sp>
        <p:nvSpPr>
          <p:cNvPr id="3" name="Product"/>
          <p:cNvSpPr>
            <a:spLocks noGrp="1"/>
          </p:cNvSpPr>
          <p:nvPr>
            <p:ph type="body" sz="quarter" idx="12" hasCustomPrompt="1"/>
          </p:nvPr>
        </p:nvSpPr>
        <p:spPr/>
        <p:txBody>
          <a:bodyPr/>
          <a:lstStyle/>
          <a:p>
            <a:r>
              <a:rPr lang="en-US"/>
              <a:t>Security Pro</a:t>
            </a:r>
          </a:p>
        </p:txBody>
      </p:sp>
      <p:sp>
        <p:nvSpPr>
          <p:cNvPr id="4" name="Title"/>
          <p:cNvSpPr>
            <a:spLocks noGrp="1"/>
          </p:cNvSpPr>
          <p:nvPr>
            <p:ph type="title" hasCustomPrompt="1"/>
          </p:nvPr>
        </p:nvSpPr>
        <p:spPr/>
        <p:txBody>
          <a:bodyPr/>
          <a:lstStyle/>
          <a:p>
            <a:r>
              <a:rPr lang="en-US"/>
              <a:t>Class Discussion</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ctrTitle" hasCustomPrompt="1"/>
          </p:nvPr>
        </p:nvSpPr>
        <p:spPr>
          <a:xfrm>
            <a:off x="391093" y="1368557"/>
            <a:ext cx="3911733" cy="4120888"/>
          </a:xfrm>
        </p:spPr>
        <p:txBody>
          <a:bodyPr/>
          <a:lstStyle/>
          <a:p>
            <a:r>
              <a:rPr lang="en-US" dirty="0"/>
              <a:t>Change Management</a:t>
            </a:r>
          </a:p>
        </p:txBody>
      </p:sp>
      <p:sp>
        <p:nvSpPr>
          <p:cNvPr id="3" name="Index"/>
          <p:cNvSpPr>
            <a:spLocks noGrp="1"/>
          </p:cNvSpPr>
          <p:nvPr>
            <p:ph type="body" sz="quarter" idx="10" hasCustomPrompt="1"/>
          </p:nvPr>
        </p:nvSpPr>
        <p:spPr/>
        <p:txBody>
          <a:bodyPr/>
          <a:lstStyle/>
          <a:p>
            <a:r>
              <a:rPr lang="en-US"/>
              <a:t>11.2</a:t>
            </a:r>
          </a:p>
        </p:txBody>
      </p:sp>
      <p:sp>
        <p:nvSpPr>
          <p:cNvPr id="4" name="Module"/>
          <p:cNvSpPr>
            <a:spLocks noGrp="1"/>
          </p:cNvSpPr>
          <p:nvPr>
            <p:ph type="body" sz="quarter" idx="11" hasCustomPrompt="1"/>
          </p:nvPr>
        </p:nvSpPr>
        <p:spPr/>
        <p:txBody>
          <a:bodyPr/>
          <a:lstStyle/>
          <a:p>
            <a:r>
              <a:rPr lang="en-US"/>
              <a:t>Security Governance Concepts</a:t>
            </a:r>
          </a:p>
        </p:txBody>
      </p:sp>
      <p:sp>
        <p:nvSpPr>
          <p:cNvPr id="5" name="Product"/>
          <p:cNvSpPr>
            <a:spLocks noGrp="1"/>
          </p:cNvSpPr>
          <p:nvPr>
            <p:ph type="body" sz="quarter" idx="12" hasCustomPrompt="1"/>
          </p:nvPr>
        </p:nvSpPr>
        <p:spPr/>
        <p:txBody>
          <a:bodyPr/>
          <a:lstStyle/>
          <a:p>
            <a:r>
              <a:rPr lang="en-US"/>
              <a:t>Security Pro</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hasCustomPrompt="1"/>
          </p:nvPr>
        </p:nvSpPr>
        <p:spPr/>
        <p:txBody>
          <a:bodyPr/>
          <a:lstStyle/>
          <a:p>
            <a:r>
              <a:rPr lang="en-US"/>
              <a:t>Key Terms</a:t>
            </a:r>
          </a:p>
        </p:txBody>
      </p:sp>
      <p:sp>
        <p:nvSpPr>
          <p:cNvPr id="2" name="Content"/>
          <p:cNvSpPr>
            <a:spLocks noGrp="1"/>
          </p:cNvSpPr>
          <p:nvPr>
            <p:ph idx="1" hasCustomPrompt="1"/>
          </p:nvPr>
        </p:nvSpPr>
        <p:spPr/>
        <p:txBody>
          <a:bodyPr/>
          <a:lstStyle/>
          <a:p>
            <a:r>
              <a:rPr lang="en-US"/>
              <a:t>Stakeholders
Dependencies
Version control</a:t>
            </a:r>
          </a:p>
        </p:txBody>
      </p:sp>
      <p:sp>
        <p:nvSpPr>
          <p:cNvPr id="3" name="Product"/>
          <p:cNvSpPr>
            <a:spLocks noGrp="1"/>
          </p:cNvSpPr>
          <p:nvPr>
            <p:ph type="body" sz="quarter" idx="12" hasCustomPrompt="1"/>
          </p:nvPr>
        </p:nvSpPr>
        <p:spPr/>
        <p:txBody>
          <a:bodyPr/>
          <a:lstStyle/>
          <a:p>
            <a:r>
              <a:rPr lang="en-US"/>
              <a:t>Security Pro</a:t>
            </a:r>
          </a:p>
        </p:txBody>
      </p:sp>
    </p:spTree>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3.12.17"/>
  <p:tag name="AS_TITLE" val="Spire.Presentation for .NET "/>
  <p:tag name="AS_VERSION" val="2.1.0.0"/>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33&quot;/&gt;&lt;lineCharCount val=&quot;13&quot;/&gt;&lt;lineCharCount val=&quot;12&quot;/&gt;&lt;lineCharCount val=&quot;13&quot;/&gt;&lt;lineCharCount val=&quot;11&quot;/&gt;&lt;/TableIndex&gt;&lt;/ShapeTextInfo&gt;"/>
</p:tagLst>
</file>

<file path=ppt/tags/tag3.xml><?xml version="1.0" encoding="utf-8"?>
<p:tagLst xmlns:a="http://schemas.openxmlformats.org/drawingml/2006/main" xmlns:r="http://schemas.openxmlformats.org/officeDocument/2006/relationships" xmlns:p="http://schemas.openxmlformats.org/presentationml/2006/main">
  <p:tag name="HTML_SHAPEINFO" val="&lt;ThreeDShapeInfo&gt;&lt;uuid val=&quot;{90764B31-6B7F-4047-8C8A-99BF977DF8A3}&quot;/&gt;&lt;isInvalidForFieldText val=&quot;0&quot;/&gt;&lt;Image&gt;&lt;filename val=&quot;C:\Users\gshaffer.TESTOUT\AppData\Local\Temp\CP86281475988968Session\CPTrustFolder86281475988968\PPTImport86281481533781\data\asimages\{90764B31-6B7F-4047-8C8A-99BF977DF8A3}_1.png&quot;/&gt;&lt;left val=&quot;68&quot;/&gt;&lt;top val=&quot;130&quot;/&gt;&lt;width val=&quot;817&quot;/&gt;&lt;height val=&quot;169&quot;/&gt;&lt;hasText val=&quot;1&quot;/&gt;&lt;/Image&gt;&lt;/ThreeDShapeInfo&gt;"/>
  <p:tag name="PRESENTER_DUMMYTAG" val="&lt;DummyForForceWrite&gt;&lt;/DummyForForceWrite&gt;"/>
  <p:tag name="PRESENTER_SHAPETEXTINFO" val="&lt;ShapeTextInfo&gt;&lt;TableIndex row=&quot;-1&quot; col=&quot;-1&quot;&gt;&lt;linesCount val=&quot;1&quot;/&gt;&lt;lineCharCount val=&quot;13&quot;/&gt;&lt;/TableIndex&gt;&lt;/ShapeText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33&quot;/&gt;&lt;lineCharCount val=&quot;13&quot;/&gt;&lt;lineCharCount val=&quot;12&quot;/&gt;&lt;lineCharCount val=&quot;13&quot;/&gt;&lt;lineCharCount val=&quot;11&quot;/&gt;&lt;/TableIndex&gt;&lt;/ShapeTextInfo&gt;"/>
</p:tagLst>
</file>

<file path=ppt/theme/theme1.xml><?xml version="1.0" encoding="utf-8"?>
<a:theme xmlns:a="http://schemas.openxmlformats.org/drawingml/2006/main" name="TestOut">
  <a:themeElements>
    <a:clrScheme name="Custom 3">
      <a:dk1>
        <a:srgbClr val="333842"/>
      </a:dk1>
      <a:lt1>
        <a:sysClr val="window" lastClr="FFFFFF"/>
      </a:lt1>
      <a:dk2>
        <a:srgbClr val="4D5763"/>
      </a:dk2>
      <a:lt2>
        <a:srgbClr val="E8E5E3"/>
      </a:lt2>
      <a:accent1>
        <a:srgbClr val="FCBA33"/>
      </a:accent1>
      <a:accent2>
        <a:srgbClr val="FCA100"/>
      </a:accent2>
      <a:accent3>
        <a:srgbClr val="F26E36"/>
      </a:accent3>
      <a:accent4>
        <a:srgbClr val="6691C2"/>
      </a:accent4>
      <a:accent5>
        <a:srgbClr val="007AB3"/>
      </a:accent5>
      <a:accent6>
        <a:srgbClr val="40B480"/>
      </a:accent6>
      <a:hlink>
        <a:srgbClr val="FCBA33"/>
      </a:hlink>
      <a:folHlink>
        <a:srgbClr val="F26E36"/>
      </a:folHlink>
    </a:clrScheme>
    <a:fontScheme name="TestOut">
      <a:majorFont>
        <a:latin typeface="Kepler Std"/>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2.xml><?xml version="1.0" encoding="utf-8"?>
<a:theme xmlns:a="http://schemas.openxmlformats.org/drawingml/2006/main" name="1_TestOut">
  <a:themeElements>
    <a:clrScheme name="Custom 3">
      <a:dk1>
        <a:srgbClr val="333842"/>
      </a:dk1>
      <a:lt1>
        <a:sysClr val="window" lastClr="FFFFFF"/>
      </a:lt1>
      <a:dk2>
        <a:srgbClr val="4D5763"/>
      </a:dk2>
      <a:lt2>
        <a:srgbClr val="E8E5E3"/>
      </a:lt2>
      <a:accent1>
        <a:srgbClr val="FCBA33"/>
      </a:accent1>
      <a:accent2>
        <a:srgbClr val="FCA100"/>
      </a:accent2>
      <a:accent3>
        <a:srgbClr val="F26E36"/>
      </a:accent3>
      <a:accent4>
        <a:srgbClr val="6691C2"/>
      </a:accent4>
      <a:accent5>
        <a:srgbClr val="007AB3"/>
      </a:accent5>
      <a:accent6>
        <a:srgbClr val="40B480"/>
      </a:accent6>
      <a:hlink>
        <a:srgbClr val="FCBA33"/>
      </a:hlink>
      <a:folHlink>
        <a:srgbClr val="F26E36"/>
      </a:folHlink>
    </a:clrScheme>
    <a:fontScheme name="TestOut">
      <a:majorFont>
        <a:latin typeface="Kepler Std"/>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B1F267E05D7DA49AFC3B1F41A4E713C" ma:contentTypeVersion="16" ma:contentTypeDescription="Create a new document." ma:contentTypeScope="" ma:versionID="4d745f97203a96020fd3a2232fa5f70a">
  <xsd:schema xmlns:xsd="http://www.w3.org/2001/XMLSchema" xmlns:xs="http://www.w3.org/2001/XMLSchema" xmlns:p="http://schemas.microsoft.com/office/2006/metadata/properties" xmlns:ns2="1894879f-7e7b-4534-8769-e24f91a99d65" xmlns:ns3="b5bfeed7-46a7-4928-9773-6e06722fe735" targetNamespace="http://schemas.microsoft.com/office/2006/metadata/properties" ma:root="true" ma:fieldsID="e77dfb82fa1cc29719d8770ee6cc18e0" ns2:_="" ns3:_="">
    <xsd:import namespace="1894879f-7e7b-4534-8769-e24f91a99d65"/>
    <xsd:import namespace="b5bfeed7-46a7-4928-9773-6e06722fe73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MediaServiceAutoTags" minOccurs="0"/>
                <xsd:element ref="ns2:MediaServiceGenerationTime" minOccurs="0"/>
                <xsd:element ref="ns2:MediaServiceEventHashCode" minOccurs="0"/>
                <xsd:element ref="ns2:MediaServiceOCR"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94879f-7e7b-4534-8769-e24f91a99d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8f2d8458-96a8-4e34-a064-73b33cfcf7a9"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5bfeed7-46a7-4928-9773-6e06722fe735"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a9a7cca7-5c07-4510-a8bf-9b1a44005537}" ma:internalName="TaxCatchAll" ma:showField="CatchAllData" ma:web="b5bfeed7-46a7-4928-9773-6e06722fe73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894879f-7e7b-4534-8769-e24f91a99d65">
      <Terms xmlns="http://schemas.microsoft.com/office/infopath/2007/PartnerControls"/>
    </lcf76f155ced4ddcb4097134ff3c332f>
    <TaxCatchAll xmlns="b5bfeed7-46a7-4928-9773-6e06722fe735" xsi:nil="true"/>
  </documentManagement>
</p:properties>
</file>

<file path=customXml/itemProps1.xml><?xml version="1.0" encoding="utf-8"?>
<ds:datastoreItem xmlns:ds="http://schemas.openxmlformats.org/officeDocument/2006/customXml" ds:itemID="{90590721-4A9D-449D-9A61-4660ED30EF3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94879f-7e7b-4534-8769-e24f91a99d65"/>
    <ds:schemaRef ds:uri="b5bfeed7-46a7-4928-9773-6e06722fe73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51922FB-2208-4AFB-B91E-B4E9A4A2CE94}">
  <ds:schemaRefs>
    <ds:schemaRef ds:uri="http://schemas.microsoft.com/sharepoint/v3/contenttype/forms"/>
  </ds:schemaRefs>
</ds:datastoreItem>
</file>

<file path=customXml/itemProps3.xml><?xml version="1.0" encoding="utf-8"?>
<ds:datastoreItem xmlns:ds="http://schemas.openxmlformats.org/officeDocument/2006/customXml" ds:itemID="{A253F271-ACDA-4CF9-8922-5F06E603F7EA}">
  <ds:schemaRefs>
    <ds:schemaRef ds:uri="http://schemas.microsoft.com/office/2006/metadata/properties"/>
    <ds:schemaRef ds:uri="http://schemas.microsoft.com/office/infopath/2007/PartnerControls"/>
    <ds:schemaRef ds:uri="1894879f-7e7b-4534-8769-e24f91a99d65"/>
    <ds:schemaRef ds:uri="b5bfeed7-46a7-4928-9773-6e06722fe735"/>
  </ds:schemaRefs>
</ds:datastoreItem>
</file>

<file path=docProps/app.xml><?xml version="1.0" encoding="utf-8"?>
<Properties xmlns="http://schemas.openxmlformats.org/officeDocument/2006/extended-properties" xmlns:vt="http://schemas.openxmlformats.org/officeDocument/2006/docPropsVTypes">
  <Template>Ion Boardroom</Template>
  <TotalTime>150</TotalTime>
  <Words>950</Words>
  <Application>Microsoft Office PowerPoint</Application>
  <PresentationFormat>Widescreen</PresentationFormat>
  <Paragraphs>131</Paragraphs>
  <Slides>44</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44</vt:i4>
      </vt:variant>
    </vt:vector>
  </HeadingPairs>
  <TitlesOfParts>
    <vt:vector size="51" baseType="lpstr">
      <vt:lpstr>Arial</vt:lpstr>
      <vt:lpstr>Roboto</vt:lpstr>
      <vt:lpstr>Kepler Std</vt:lpstr>
      <vt:lpstr>Pathway Gothic One</vt:lpstr>
      <vt:lpstr>Arial,Sans-Serif</vt:lpstr>
      <vt:lpstr>TestOut</vt:lpstr>
      <vt:lpstr>1_TestOut</vt:lpstr>
      <vt:lpstr>Security Governance Concepts</vt:lpstr>
      <vt:lpstr>Policies, Standards, and Procedures</vt:lpstr>
      <vt:lpstr>Key Terms</vt:lpstr>
      <vt:lpstr>Key Definitions</vt:lpstr>
      <vt:lpstr>Key Definitions</vt:lpstr>
      <vt:lpstr>Key Definitions</vt:lpstr>
      <vt:lpstr>Class Discussion</vt:lpstr>
      <vt:lpstr>Change Management</vt:lpstr>
      <vt:lpstr>Key Terms</vt:lpstr>
      <vt:lpstr>Key Definitions</vt:lpstr>
      <vt:lpstr>Change Management</vt:lpstr>
      <vt:lpstr>Change Management</vt:lpstr>
      <vt:lpstr>Approval</vt:lpstr>
      <vt:lpstr>Change Management</vt:lpstr>
      <vt:lpstr>Risk Analysis</vt:lpstr>
      <vt:lpstr>Change Management</vt:lpstr>
      <vt:lpstr>Implementation</vt:lpstr>
      <vt:lpstr>Summary</vt:lpstr>
      <vt:lpstr>Class Discussion</vt:lpstr>
      <vt:lpstr>Automation and Orchestration</vt:lpstr>
      <vt:lpstr>Key Terms</vt:lpstr>
      <vt:lpstr>Key Definitions</vt:lpstr>
      <vt:lpstr>Automation and Scripting</vt:lpstr>
      <vt:lpstr>Automation </vt:lpstr>
      <vt:lpstr>Automation and Scripting</vt:lpstr>
      <vt:lpstr>Automation and Scripting</vt:lpstr>
      <vt:lpstr>Automation and Scripting</vt:lpstr>
      <vt:lpstr>Automation and Scripting</vt:lpstr>
      <vt:lpstr>Automation and Scripting</vt:lpstr>
      <vt:lpstr>Automation and Scripting</vt:lpstr>
      <vt:lpstr>Automated Courses of Action</vt:lpstr>
      <vt:lpstr>Automation and Scripting</vt:lpstr>
      <vt:lpstr>Automation and Scripting</vt:lpstr>
      <vt:lpstr>Automation and Scripting</vt:lpstr>
      <vt:lpstr>Automation and Scripting</vt:lpstr>
      <vt:lpstr>Automation and Scripting</vt:lpstr>
      <vt:lpstr>Automation and Scripting</vt:lpstr>
      <vt:lpstr>Automation and Scripting</vt:lpstr>
      <vt:lpstr>Automation and Scripting</vt:lpstr>
      <vt:lpstr>Automation and Scripting</vt:lpstr>
      <vt:lpstr>Continuous Validation</vt:lpstr>
      <vt:lpstr>Continuous Monitoring</vt:lpstr>
      <vt:lpstr>Summary</vt:lpstr>
      <vt:lpstr>Class Discussion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Neil Maxwell</dc:creator>
  <cp:lastModifiedBy>Juan Guerrero</cp:lastModifiedBy>
  <cp:revision>68</cp:revision>
  <dcterms:created xsi:type="dcterms:W3CDTF">2018-06-15T22:57:16Z</dcterms:created>
  <dcterms:modified xsi:type="dcterms:W3CDTF">2023-11-16T16:09:06Z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0x010100FB1F267E05D7DA49AFC3B1F41A4E713C</vt:lpwstr>
  </property>
  <property fmtid="{D5CDD505-2E9C-101B-9397-08002B2CF9AE}" pid="3" name="MediaServiceImageTags">
    <vt:lpwstr/>
  </property>
</Properties>
</file>