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 id="2147483648" r:id="rId6"/>
  </p:sldMasterIdLst>
  <p:sldIdLst>
    <p:sldId id="394" r:id="rId7"/>
    <p:sldId id="256" r:id="rId8"/>
    <p:sldId id="257" r:id="rId9"/>
    <p:sldId id="258" r:id="rId10"/>
    <p:sldId id="259" r:id="rId11"/>
    <p:sldId id="283"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395" r:id="rId36"/>
    <p:sldId id="396" r:id="rId37"/>
    <p:sldId id="397" r:id="rId38"/>
    <p:sldId id="398" r:id="rId39"/>
    <p:sldId id="299" r:id="rId40"/>
    <p:sldId id="399" r:id="rId41"/>
    <p:sldId id="400" r:id="rId42"/>
    <p:sldId id="401" r:id="rId43"/>
    <p:sldId id="402" r:id="rId44"/>
    <p:sldId id="403" r:id="rId45"/>
    <p:sldId id="404" r:id="rId46"/>
    <p:sldId id="405" r:id="rId47"/>
    <p:sldId id="406" r:id="rId48"/>
    <p:sldId id="407" r:id="rId49"/>
    <p:sldId id="408" r:id="rId50"/>
    <p:sldId id="409" r:id="rId51"/>
    <p:sldId id="410" r:id="rId52"/>
    <p:sldId id="411" r:id="rId53"/>
    <p:sldId id="412" r:id="rId54"/>
    <p:sldId id="413" r:id="rId55"/>
    <p:sldId id="414" r:id="rId56"/>
    <p:sldId id="415" r:id="rId57"/>
    <p:sldId id="416" r:id="rId58"/>
    <p:sldId id="417" r:id="rId59"/>
    <p:sldId id="418" r:id="rId60"/>
    <p:sldId id="419" r:id="rId61"/>
    <p:sldId id="420" r:id="rId62"/>
    <p:sldId id="421" r:id="rId63"/>
    <p:sldId id="422" r:id="rId64"/>
    <p:sldId id="284" r:id="rId65"/>
    <p:sldId id="285" r:id="rId66"/>
    <p:sldId id="286" r:id="rId67"/>
    <p:sldId id="287" r:id="rId68"/>
    <p:sldId id="288" r:id="rId69"/>
    <p:sldId id="289" r:id="rId70"/>
    <p:sldId id="290" r:id="rId71"/>
    <p:sldId id="291" r:id="rId72"/>
    <p:sldId id="292" r:id="rId73"/>
    <p:sldId id="293" r:id="rId74"/>
    <p:sldId id="294" r:id="rId75"/>
    <p:sldId id="295" r:id="rId76"/>
    <p:sldId id="296" r:id="rId77"/>
    <p:sldId id="297" r:id="rId78"/>
    <p:sldId id="298" r:id="rId79"/>
    <p:sldId id="423" r:id="rId80"/>
    <p:sldId id="424" r:id="rId81"/>
    <p:sldId id="425" r:id="rId82"/>
    <p:sldId id="426" r:id="rId83"/>
    <p:sldId id="427" r:id="rId84"/>
    <p:sldId id="428" r:id="rId85"/>
    <p:sldId id="429" r:id="rId86"/>
    <p:sldId id="430" r:id="rId87"/>
    <p:sldId id="431" r:id="rId88"/>
    <p:sldId id="432" r:id="rId89"/>
    <p:sldId id="433" r:id="rId90"/>
    <p:sldId id="434" r:id="rId91"/>
    <p:sldId id="435" r:id="rId92"/>
    <p:sldId id="436" r:id="rId93"/>
    <p:sldId id="437" r:id="rId94"/>
    <p:sldId id="438" r:id="rId95"/>
    <p:sldId id="439" r:id="rId96"/>
    <p:sldId id="440" r:id="rId97"/>
    <p:sldId id="441" r:id="rId98"/>
    <p:sldId id="442" r:id="rId99"/>
    <p:sldId id="443" r:id="rId100"/>
    <p:sldId id="444" r:id="rId101"/>
    <p:sldId id="445" r:id="rId102"/>
    <p:sldId id="446" r:id="rId103"/>
    <p:sldId id="447" r:id="rId104"/>
    <p:sldId id="448" r:id="rId105"/>
    <p:sldId id="449" r:id="rId106"/>
    <p:sldId id="450" r:id="rId107"/>
    <p:sldId id="451" r:id="rId108"/>
    <p:sldId id="452" r:id="rId109"/>
    <p:sldId id="453" r:id="rId110"/>
    <p:sldId id="454" r:id="rId111"/>
    <p:sldId id="455" r:id="rId112"/>
    <p:sldId id="456" r:id="rId113"/>
    <p:sldId id="457" r:id="rId114"/>
    <p:sldId id="458" r:id="rId115"/>
    <p:sldId id="459" r:id="rId116"/>
    <p:sldId id="460" r:id="rId117"/>
    <p:sldId id="461" r:id="rId118"/>
    <p:sldId id="308" r:id="rId119"/>
    <p:sldId id="462" r:id="rId120"/>
    <p:sldId id="463" r:id="rId121"/>
    <p:sldId id="464" r:id="rId122"/>
    <p:sldId id="465" r:id="rId123"/>
    <p:sldId id="466" r:id="rId124"/>
    <p:sldId id="467" r:id="rId125"/>
    <p:sldId id="468" r:id="rId126"/>
    <p:sldId id="469" r:id="rId127"/>
    <p:sldId id="470" r:id="rId128"/>
    <p:sldId id="471" r:id="rId129"/>
    <p:sldId id="472" r:id="rId130"/>
    <p:sldId id="473" r:id="rId131"/>
    <p:sldId id="474" r:id="rId132"/>
    <p:sldId id="475" r:id="rId133"/>
    <p:sldId id="476" r:id="rId134"/>
    <p:sldId id="477" r:id="rId135"/>
    <p:sldId id="478" r:id="rId136"/>
    <p:sldId id="479" r:id="rId137"/>
    <p:sldId id="480" r:id="rId138"/>
    <p:sldId id="481" r:id="rId139"/>
    <p:sldId id="482" r:id="rId140"/>
    <p:sldId id="483" r:id="rId141"/>
    <p:sldId id="484" r:id="rId142"/>
    <p:sldId id="485" r:id="rId143"/>
    <p:sldId id="486" r:id="rId144"/>
    <p:sldId id="487" r:id="rId145"/>
    <p:sldId id="488" r:id="rId146"/>
    <p:sldId id="489" r:id="rId147"/>
    <p:sldId id="490" r:id="rId148"/>
    <p:sldId id="491" r:id="rId149"/>
    <p:sldId id="492" r:id="rId150"/>
    <p:sldId id="493" r:id="rId151"/>
    <p:sldId id="494" r:id="rId152"/>
    <p:sldId id="495" r:id="rId153"/>
    <p:sldId id="496" r:id="rId154"/>
    <p:sldId id="497" r:id="rId155"/>
    <p:sldId id="498" r:id="rId156"/>
    <p:sldId id="499" r:id="rId157"/>
    <p:sldId id="500" r:id="rId158"/>
    <p:sldId id="501" r:id="rId159"/>
    <p:sldId id="300" r:id="rId160"/>
    <p:sldId id="301" r:id="rId161"/>
    <p:sldId id="302" r:id="rId162"/>
    <p:sldId id="303" r:id="rId163"/>
    <p:sldId id="304" r:id="rId164"/>
    <p:sldId id="305" r:id="rId165"/>
    <p:sldId id="306" r:id="rId166"/>
    <p:sldId id="307" r:id="rId167"/>
    <p:sldId id="502" r:id="rId168"/>
    <p:sldId id="503" r:id="rId169"/>
    <p:sldId id="504" r:id="rId170"/>
    <p:sldId id="505" r:id="rId171"/>
    <p:sldId id="506" r:id="rId172"/>
    <p:sldId id="507" r:id="rId173"/>
    <p:sldId id="508" r:id="rId174"/>
    <p:sldId id="509" r:id="rId175"/>
    <p:sldId id="510" r:id="rId176"/>
    <p:sldId id="511" r:id="rId177"/>
    <p:sldId id="512" r:id="rId178"/>
    <p:sldId id="513" r:id="rId179"/>
    <p:sldId id="514" r:id="rId180"/>
    <p:sldId id="515" r:id="rId181"/>
    <p:sldId id="516" r:id="rId182"/>
    <p:sldId id="517" r:id="rId183"/>
    <p:sldId id="518" r:id="rId184"/>
    <p:sldId id="519" r:id="rId185"/>
    <p:sldId id="520" r:id="rId186"/>
    <p:sldId id="521" r:id="rId187"/>
    <p:sldId id="522" r:id="rId188"/>
    <p:sldId id="523" r:id="rId189"/>
    <p:sldId id="524" r:id="rId190"/>
    <p:sldId id="525" r:id="rId191"/>
    <p:sldId id="526" r:id="rId192"/>
    <p:sldId id="527" r:id="rId193"/>
  </p:sldIdLst>
  <p:sldSz cx="12192000" cy="6858000"/>
  <p:notesSz cx="6858000" cy="9144000"/>
  <p:embeddedFontLst>
    <p:embeddedFont>
      <p:font typeface="Kepler Std" panose="0204060306070A060204" charset="0"/>
      <p:regular r:id="rId194"/>
      <p:bold r:id="rId195"/>
    </p:embeddedFont>
    <p:embeddedFont>
      <p:font typeface="Pathway Gothic One" panose="020B0604020202020204" charset="0"/>
      <p:regular r:id="rId196"/>
    </p:embeddedFont>
    <p:embeddedFont>
      <p:font typeface="Roboto" panose="02000000000000000000" pitchFamily="2" charset="0"/>
      <p:regular r:id="rId197"/>
      <p:bold r:id="rId198"/>
      <p:italic r:id="rId199"/>
      <p:boldItalic r:id="rId200"/>
    </p:embeddedFont>
    <p:embeddedFont>
      <p:font typeface="Wingdings 3" panose="05040102010807070707" pitchFamily="18" charset="2"/>
      <p:regular r:id="rId201"/>
    </p:embeddedFont>
  </p:embeddedFontLst>
  <p:custDataLst>
    <p:tags r:id="rId20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331EE3-F2BB-46E8-BB45-9C040F11C948}" v="6" dt="2023-11-16T14:43:10.7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205" Type="http://schemas.openxmlformats.org/officeDocument/2006/relationships/theme" Target="theme/theme1.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2.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92" Type="http://schemas.openxmlformats.org/officeDocument/2006/relationships/slide" Target="slides/slide186.xml"/><Relationship Id="rId206" Type="http://schemas.openxmlformats.org/officeDocument/2006/relationships/tableStyles" Target="tableStyles.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slide" Target="slides/slide176.xml"/><Relationship Id="rId6" Type="http://schemas.openxmlformats.org/officeDocument/2006/relationships/slideMaster" Target="slideMasters/slideMaster3.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93" Type="http://schemas.openxmlformats.org/officeDocument/2006/relationships/slide" Target="slides/slide187.xml"/><Relationship Id="rId207" Type="http://schemas.microsoft.com/office/2016/11/relationships/changesInfo" Target="changesInfos/changesInfo1.xml"/><Relationship Id="rId13" Type="http://schemas.openxmlformats.org/officeDocument/2006/relationships/slide" Target="slides/slide7.xml"/><Relationship Id="rId109" Type="http://schemas.openxmlformats.org/officeDocument/2006/relationships/slide" Target="slides/slide103.xml"/><Relationship Id="rId34" Type="http://schemas.openxmlformats.org/officeDocument/2006/relationships/slide" Target="slides/slide28.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20" Type="http://schemas.openxmlformats.org/officeDocument/2006/relationships/slide" Target="slides/slide114.xml"/><Relationship Id="rId141" Type="http://schemas.openxmlformats.org/officeDocument/2006/relationships/slide" Target="slides/slide135.xml"/><Relationship Id="rId7" Type="http://schemas.openxmlformats.org/officeDocument/2006/relationships/slide" Target="slides/slide1.xml"/><Relationship Id="rId162" Type="http://schemas.openxmlformats.org/officeDocument/2006/relationships/slide" Target="slides/slide156.xml"/><Relationship Id="rId183" Type="http://schemas.openxmlformats.org/officeDocument/2006/relationships/slide" Target="slides/slide177.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font" Target="fonts/font1.fntdata"/><Relationship Id="rId199" Type="http://schemas.openxmlformats.org/officeDocument/2006/relationships/font" Target="fonts/font6.fntdata"/><Relationship Id="rId203" Type="http://schemas.openxmlformats.org/officeDocument/2006/relationships/presProps" Target="presProps.xml"/><Relationship Id="rId208" Type="http://schemas.microsoft.com/office/2015/10/relationships/revisionInfo" Target="revisionInfo.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189" Type="http://schemas.openxmlformats.org/officeDocument/2006/relationships/slide" Target="slides/slide183.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95" Type="http://schemas.openxmlformats.org/officeDocument/2006/relationships/font" Target="fonts/font2.fntdata"/><Relationship Id="rId190" Type="http://schemas.openxmlformats.org/officeDocument/2006/relationships/slide" Target="slides/slide184.xml"/><Relationship Id="rId204" Type="http://schemas.openxmlformats.org/officeDocument/2006/relationships/viewProps" Target="view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slide" Target="slides/slide179.xml"/><Relationship Id="rId4" Type="http://schemas.openxmlformats.org/officeDocument/2006/relationships/slideMaster" Target="slideMasters/slideMaster1.xml"/><Relationship Id="rId9" Type="http://schemas.openxmlformats.org/officeDocument/2006/relationships/slide" Target="slides/slide3.xml"/><Relationship Id="rId180" Type="http://schemas.openxmlformats.org/officeDocument/2006/relationships/slide" Target="slides/slide174.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font" Target="fonts/font3.fntdata"/><Relationship Id="rId200" Type="http://schemas.openxmlformats.org/officeDocument/2006/relationships/font" Target="fonts/font7.fntdata"/><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slide" Target="slides/slide180.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97" Type="http://schemas.openxmlformats.org/officeDocument/2006/relationships/font" Target="fonts/font4.fntdata"/><Relationship Id="rId201" Type="http://schemas.openxmlformats.org/officeDocument/2006/relationships/font" Target="fonts/font8.fntdata"/><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slide" Target="slides/slide181.xml"/><Relationship Id="rId1" Type="http://schemas.openxmlformats.org/officeDocument/2006/relationships/customXml" Target="../customXml/item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font" Target="fonts/font5.fntdata"/><Relationship Id="rId202" Type="http://schemas.openxmlformats.org/officeDocument/2006/relationships/tags" Target="tags/tag1.xml"/><Relationship Id="rId18" Type="http://schemas.openxmlformats.org/officeDocument/2006/relationships/slide" Target="slides/slide12.xml"/><Relationship Id="rId39" Type="http://schemas.openxmlformats.org/officeDocument/2006/relationships/slide" Target="slides/slide33.xml"/><Relationship Id="rId50" Type="http://schemas.openxmlformats.org/officeDocument/2006/relationships/slide" Target="slides/slide44.xml"/><Relationship Id="rId104" Type="http://schemas.openxmlformats.org/officeDocument/2006/relationships/slide" Target="slides/slide98.xml"/><Relationship Id="rId125" Type="http://schemas.openxmlformats.org/officeDocument/2006/relationships/slide" Target="slides/slide119.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8C331EE3-F2BB-46E8-BB45-9C040F11C948}"/>
    <pc:docChg chg="custSel addSld modSld sldOrd">
      <pc:chgData name="Juan Guerrero" userId="1f3c2090-23d4-4586-97db-579ffc9c77e2" providerId="ADAL" clId="{8C331EE3-F2BB-46E8-BB45-9C040F11C948}" dt="2023-11-16T14:43:10.710" v="37"/>
      <pc:docMkLst>
        <pc:docMk/>
      </pc:docMkLst>
      <pc:sldChg chg="add">
        <pc:chgData name="Juan Guerrero" userId="1f3c2090-23d4-4586-97db-579ffc9c77e2" providerId="ADAL" clId="{8C331EE3-F2BB-46E8-BB45-9C040F11C948}" dt="2023-11-16T14:42:24.157" v="33"/>
        <pc:sldMkLst>
          <pc:docMk/>
          <pc:sldMk cId="0" sldId="284"/>
        </pc:sldMkLst>
      </pc:sldChg>
      <pc:sldChg chg="add">
        <pc:chgData name="Juan Guerrero" userId="1f3c2090-23d4-4586-97db-579ffc9c77e2" providerId="ADAL" clId="{8C331EE3-F2BB-46E8-BB45-9C040F11C948}" dt="2023-11-16T14:42:24.157" v="33"/>
        <pc:sldMkLst>
          <pc:docMk/>
          <pc:sldMk cId="0" sldId="285"/>
        </pc:sldMkLst>
      </pc:sldChg>
      <pc:sldChg chg="add">
        <pc:chgData name="Juan Guerrero" userId="1f3c2090-23d4-4586-97db-579ffc9c77e2" providerId="ADAL" clId="{8C331EE3-F2BB-46E8-BB45-9C040F11C948}" dt="2023-11-16T14:42:24.157" v="33"/>
        <pc:sldMkLst>
          <pc:docMk/>
          <pc:sldMk cId="0" sldId="286"/>
        </pc:sldMkLst>
      </pc:sldChg>
      <pc:sldChg chg="add">
        <pc:chgData name="Juan Guerrero" userId="1f3c2090-23d4-4586-97db-579ffc9c77e2" providerId="ADAL" clId="{8C331EE3-F2BB-46E8-BB45-9C040F11C948}" dt="2023-11-16T14:42:24.157" v="33"/>
        <pc:sldMkLst>
          <pc:docMk/>
          <pc:sldMk cId="0" sldId="287"/>
        </pc:sldMkLst>
      </pc:sldChg>
      <pc:sldChg chg="add">
        <pc:chgData name="Juan Guerrero" userId="1f3c2090-23d4-4586-97db-579ffc9c77e2" providerId="ADAL" clId="{8C331EE3-F2BB-46E8-BB45-9C040F11C948}" dt="2023-11-16T14:42:24.157" v="33"/>
        <pc:sldMkLst>
          <pc:docMk/>
          <pc:sldMk cId="0" sldId="288"/>
        </pc:sldMkLst>
      </pc:sldChg>
      <pc:sldChg chg="add">
        <pc:chgData name="Juan Guerrero" userId="1f3c2090-23d4-4586-97db-579ffc9c77e2" providerId="ADAL" clId="{8C331EE3-F2BB-46E8-BB45-9C040F11C948}" dt="2023-11-16T14:42:24.157" v="33"/>
        <pc:sldMkLst>
          <pc:docMk/>
          <pc:sldMk cId="0" sldId="289"/>
        </pc:sldMkLst>
      </pc:sldChg>
      <pc:sldChg chg="add">
        <pc:chgData name="Juan Guerrero" userId="1f3c2090-23d4-4586-97db-579ffc9c77e2" providerId="ADAL" clId="{8C331EE3-F2BB-46E8-BB45-9C040F11C948}" dt="2023-11-16T14:42:24.157" v="33"/>
        <pc:sldMkLst>
          <pc:docMk/>
          <pc:sldMk cId="0" sldId="290"/>
        </pc:sldMkLst>
      </pc:sldChg>
      <pc:sldChg chg="add">
        <pc:chgData name="Juan Guerrero" userId="1f3c2090-23d4-4586-97db-579ffc9c77e2" providerId="ADAL" clId="{8C331EE3-F2BB-46E8-BB45-9C040F11C948}" dt="2023-11-16T14:42:24.157" v="33"/>
        <pc:sldMkLst>
          <pc:docMk/>
          <pc:sldMk cId="0" sldId="291"/>
        </pc:sldMkLst>
      </pc:sldChg>
      <pc:sldChg chg="add">
        <pc:chgData name="Juan Guerrero" userId="1f3c2090-23d4-4586-97db-579ffc9c77e2" providerId="ADAL" clId="{8C331EE3-F2BB-46E8-BB45-9C040F11C948}" dt="2023-11-16T14:42:24.157" v="33"/>
        <pc:sldMkLst>
          <pc:docMk/>
          <pc:sldMk cId="0" sldId="292"/>
        </pc:sldMkLst>
      </pc:sldChg>
      <pc:sldChg chg="add">
        <pc:chgData name="Juan Guerrero" userId="1f3c2090-23d4-4586-97db-579ffc9c77e2" providerId="ADAL" clId="{8C331EE3-F2BB-46E8-BB45-9C040F11C948}" dt="2023-11-16T14:42:24.157" v="33"/>
        <pc:sldMkLst>
          <pc:docMk/>
          <pc:sldMk cId="0" sldId="293"/>
        </pc:sldMkLst>
      </pc:sldChg>
      <pc:sldChg chg="add">
        <pc:chgData name="Juan Guerrero" userId="1f3c2090-23d4-4586-97db-579ffc9c77e2" providerId="ADAL" clId="{8C331EE3-F2BB-46E8-BB45-9C040F11C948}" dt="2023-11-16T14:42:24.157" v="33"/>
        <pc:sldMkLst>
          <pc:docMk/>
          <pc:sldMk cId="0" sldId="294"/>
        </pc:sldMkLst>
      </pc:sldChg>
      <pc:sldChg chg="add">
        <pc:chgData name="Juan Guerrero" userId="1f3c2090-23d4-4586-97db-579ffc9c77e2" providerId="ADAL" clId="{8C331EE3-F2BB-46E8-BB45-9C040F11C948}" dt="2023-11-16T14:42:24.157" v="33"/>
        <pc:sldMkLst>
          <pc:docMk/>
          <pc:sldMk cId="0" sldId="295"/>
        </pc:sldMkLst>
      </pc:sldChg>
      <pc:sldChg chg="add">
        <pc:chgData name="Juan Guerrero" userId="1f3c2090-23d4-4586-97db-579ffc9c77e2" providerId="ADAL" clId="{8C331EE3-F2BB-46E8-BB45-9C040F11C948}" dt="2023-11-16T14:42:24.157" v="33"/>
        <pc:sldMkLst>
          <pc:docMk/>
          <pc:sldMk cId="0" sldId="296"/>
        </pc:sldMkLst>
      </pc:sldChg>
      <pc:sldChg chg="add">
        <pc:chgData name="Juan Guerrero" userId="1f3c2090-23d4-4586-97db-579ffc9c77e2" providerId="ADAL" clId="{8C331EE3-F2BB-46E8-BB45-9C040F11C948}" dt="2023-11-16T14:42:24.157" v="33"/>
        <pc:sldMkLst>
          <pc:docMk/>
          <pc:sldMk cId="0" sldId="297"/>
        </pc:sldMkLst>
      </pc:sldChg>
      <pc:sldChg chg="add">
        <pc:chgData name="Juan Guerrero" userId="1f3c2090-23d4-4586-97db-579ffc9c77e2" providerId="ADAL" clId="{8C331EE3-F2BB-46E8-BB45-9C040F11C948}" dt="2023-11-16T14:42:24.157" v="33"/>
        <pc:sldMkLst>
          <pc:docMk/>
          <pc:sldMk cId="0" sldId="298"/>
        </pc:sldMkLst>
      </pc:sldChg>
      <pc:sldChg chg="add">
        <pc:chgData name="Juan Guerrero" userId="1f3c2090-23d4-4586-97db-579ffc9c77e2" providerId="ADAL" clId="{8C331EE3-F2BB-46E8-BB45-9C040F11C948}" dt="2023-11-16T14:42:24.157" v="33"/>
        <pc:sldMkLst>
          <pc:docMk/>
          <pc:sldMk cId="2105123586" sldId="299"/>
        </pc:sldMkLst>
      </pc:sldChg>
      <pc:sldChg chg="add">
        <pc:chgData name="Juan Guerrero" userId="1f3c2090-23d4-4586-97db-579ffc9c77e2" providerId="ADAL" clId="{8C331EE3-F2BB-46E8-BB45-9C040F11C948}" dt="2023-11-16T14:42:59.059" v="36"/>
        <pc:sldMkLst>
          <pc:docMk/>
          <pc:sldMk cId="0" sldId="300"/>
        </pc:sldMkLst>
      </pc:sldChg>
      <pc:sldChg chg="add">
        <pc:chgData name="Juan Guerrero" userId="1f3c2090-23d4-4586-97db-579ffc9c77e2" providerId="ADAL" clId="{8C331EE3-F2BB-46E8-BB45-9C040F11C948}" dt="2023-11-16T14:42:59.059" v="36"/>
        <pc:sldMkLst>
          <pc:docMk/>
          <pc:sldMk cId="0" sldId="301"/>
        </pc:sldMkLst>
      </pc:sldChg>
      <pc:sldChg chg="add">
        <pc:chgData name="Juan Guerrero" userId="1f3c2090-23d4-4586-97db-579ffc9c77e2" providerId="ADAL" clId="{8C331EE3-F2BB-46E8-BB45-9C040F11C948}" dt="2023-11-16T14:42:59.059" v="36"/>
        <pc:sldMkLst>
          <pc:docMk/>
          <pc:sldMk cId="0" sldId="302"/>
        </pc:sldMkLst>
      </pc:sldChg>
      <pc:sldChg chg="add">
        <pc:chgData name="Juan Guerrero" userId="1f3c2090-23d4-4586-97db-579ffc9c77e2" providerId="ADAL" clId="{8C331EE3-F2BB-46E8-BB45-9C040F11C948}" dt="2023-11-16T14:42:59.059" v="36"/>
        <pc:sldMkLst>
          <pc:docMk/>
          <pc:sldMk cId="0" sldId="303"/>
        </pc:sldMkLst>
      </pc:sldChg>
      <pc:sldChg chg="add">
        <pc:chgData name="Juan Guerrero" userId="1f3c2090-23d4-4586-97db-579ffc9c77e2" providerId="ADAL" clId="{8C331EE3-F2BB-46E8-BB45-9C040F11C948}" dt="2023-11-16T14:42:59.059" v="36"/>
        <pc:sldMkLst>
          <pc:docMk/>
          <pc:sldMk cId="0" sldId="304"/>
        </pc:sldMkLst>
      </pc:sldChg>
      <pc:sldChg chg="add">
        <pc:chgData name="Juan Guerrero" userId="1f3c2090-23d4-4586-97db-579ffc9c77e2" providerId="ADAL" clId="{8C331EE3-F2BB-46E8-BB45-9C040F11C948}" dt="2023-11-16T14:42:59.059" v="36"/>
        <pc:sldMkLst>
          <pc:docMk/>
          <pc:sldMk cId="0" sldId="305"/>
        </pc:sldMkLst>
      </pc:sldChg>
      <pc:sldChg chg="add">
        <pc:chgData name="Juan Guerrero" userId="1f3c2090-23d4-4586-97db-579ffc9c77e2" providerId="ADAL" clId="{8C331EE3-F2BB-46E8-BB45-9C040F11C948}" dt="2023-11-16T14:42:59.059" v="36"/>
        <pc:sldMkLst>
          <pc:docMk/>
          <pc:sldMk cId="0" sldId="306"/>
        </pc:sldMkLst>
      </pc:sldChg>
      <pc:sldChg chg="add">
        <pc:chgData name="Juan Guerrero" userId="1f3c2090-23d4-4586-97db-579ffc9c77e2" providerId="ADAL" clId="{8C331EE3-F2BB-46E8-BB45-9C040F11C948}" dt="2023-11-16T14:42:59.059" v="36"/>
        <pc:sldMkLst>
          <pc:docMk/>
          <pc:sldMk cId="0" sldId="307"/>
        </pc:sldMkLst>
      </pc:sldChg>
      <pc:sldChg chg="add">
        <pc:chgData name="Juan Guerrero" userId="1f3c2090-23d4-4586-97db-579ffc9c77e2" providerId="ADAL" clId="{8C331EE3-F2BB-46E8-BB45-9C040F11C948}" dt="2023-11-16T14:42:59.059" v="36"/>
        <pc:sldMkLst>
          <pc:docMk/>
          <pc:sldMk cId="3260150117" sldId="308"/>
        </pc:sldMkLst>
      </pc:sldChg>
      <pc:sldChg chg="modSp add mod ord">
        <pc:chgData name="Juan Guerrero" userId="1f3c2090-23d4-4586-97db-579ffc9c77e2" providerId="ADAL" clId="{8C331EE3-F2BB-46E8-BB45-9C040F11C948}" dt="2023-11-16T14:42:06.537" v="32" actId="20577"/>
        <pc:sldMkLst>
          <pc:docMk/>
          <pc:sldMk cId="0" sldId="394"/>
        </pc:sldMkLst>
        <pc:spChg chg="mod">
          <ac:chgData name="Juan Guerrero" userId="1f3c2090-23d4-4586-97db-579ffc9c77e2" providerId="ADAL" clId="{8C331EE3-F2BB-46E8-BB45-9C040F11C948}" dt="2023-11-16T14:42:06.537" v="32" actId="20577"/>
          <ac:spMkLst>
            <pc:docMk/>
            <pc:sldMk cId="0" sldId="394"/>
            <ac:spMk id="2" creationId="{00000000-0000-0000-0000-000000000000}"/>
          </ac:spMkLst>
        </pc:spChg>
        <pc:spChg chg="mod">
          <ac:chgData name="Juan Guerrero" userId="1f3c2090-23d4-4586-97db-579ffc9c77e2" providerId="ADAL" clId="{8C331EE3-F2BB-46E8-BB45-9C040F11C948}" dt="2023-11-16T14:41:58.673" v="4" actId="20577"/>
          <ac:spMkLst>
            <pc:docMk/>
            <pc:sldMk cId="0" sldId="394"/>
            <ac:spMk id="10" creationId="{2C1C1084-3580-3A1B-C1A6-07237DD88BD8}"/>
          </ac:spMkLst>
        </pc:spChg>
      </pc:sldChg>
      <pc:sldChg chg="add">
        <pc:chgData name="Juan Guerrero" userId="1f3c2090-23d4-4586-97db-579ffc9c77e2" providerId="ADAL" clId="{8C331EE3-F2BB-46E8-BB45-9C040F11C948}" dt="2023-11-16T14:42:24.157" v="33"/>
        <pc:sldMkLst>
          <pc:docMk/>
          <pc:sldMk cId="0" sldId="395"/>
        </pc:sldMkLst>
      </pc:sldChg>
      <pc:sldChg chg="add">
        <pc:chgData name="Juan Guerrero" userId="1f3c2090-23d4-4586-97db-579ffc9c77e2" providerId="ADAL" clId="{8C331EE3-F2BB-46E8-BB45-9C040F11C948}" dt="2023-11-16T14:42:24.157" v="33"/>
        <pc:sldMkLst>
          <pc:docMk/>
          <pc:sldMk cId="0" sldId="396"/>
        </pc:sldMkLst>
      </pc:sldChg>
      <pc:sldChg chg="add">
        <pc:chgData name="Juan Guerrero" userId="1f3c2090-23d4-4586-97db-579ffc9c77e2" providerId="ADAL" clId="{8C331EE3-F2BB-46E8-BB45-9C040F11C948}" dt="2023-11-16T14:42:24.157" v="33"/>
        <pc:sldMkLst>
          <pc:docMk/>
          <pc:sldMk cId="0" sldId="397"/>
        </pc:sldMkLst>
      </pc:sldChg>
      <pc:sldChg chg="add">
        <pc:chgData name="Juan Guerrero" userId="1f3c2090-23d4-4586-97db-579ffc9c77e2" providerId="ADAL" clId="{8C331EE3-F2BB-46E8-BB45-9C040F11C948}" dt="2023-11-16T14:42:24.157" v="33"/>
        <pc:sldMkLst>
          <pc:docMk/>
          <pc:sldMk cId="0" sldId="398"/>
        </pc:sldMkLst>
      </pc:sldChg>
      <pc:sldChg chg="add">
        <pc:chgData name="Juan Guerrero" userId="1f3c2090-23d4-4586-97db-579ffc9c77e2" providerId="ADAL" clId="{8C331EE3-F2BB-46E8-BB45-9C040F11C948}" dt="2023-11-16T14:42:24.157" v="33"/>
        <pc:sldMkLst>
          <pc:docMk/>
          <pc:sldMk cId="0" sldId="399"/>
        </pc:sldMkLst>
      </pc:sldChg>
      <pc:sldChg chg="add">
        <pc:chgData name="Juan Guerrero" userId="1f3c2090-23d4-4586-97db-579ffc9c77e2" providerId="ADAL" clId="{8C331EE3-F2BB-46E8-BB45-9C040F11C948}" dt="2023-11-16T14:42:24.157" v="33"/>
        <pc:sldMkLst>
          <pc:docMk/>
          <pc:sldMk cId="0" sldId="400"/>
        </pc:sldMkLst>
      </pc:sldChg>
      <pc:sldChg chg="add">
        <pc:chgData name="Juan Guerrero" userId="1f3c2090-23d4-4586-97db-579ffc9c77e2" providerId="ADAL" clId="{8C331EE3-F2BB-46E8-BB45-9C040F11C948}" dt="2023-11-16T14:42:24.157" v="33"/>
        <pc:sldMkLst>
          <pc:docMk/>
          <pc:sldMk cId="0" sldId="401"/>
        </pc:sldMkLst>
      </pc:sldChg>
      <pc:sldChg chg="add">
        <pc:chgData name="Juan Guerrero" userId="1f3c2090-23d4-4586-97db-579ffc9c77e2" providerId="ADAL" clId="{8C331EE3-F2BB-46E8-BB45-9C040F11C948}" dt="2023-11-16T14:42:24.157" v="33"/>
        <pc:sldMkLst>
          <pc:docMk/>
          <pc:sldMk cId="0" sldId="402"/>
        </pc:sldMkLst>
      </pc:sldChg>
      <pc:sldChg chg="add">
        <pc:chgData name="Juan Guerrero" userId="1f3c2090-23d4-4586-97db-579ffc9c77e2" providerId="ADAL" clId="{8C331EE3-F2BB-46E8-BB45-9C040F11C948}" dt="2023-11-16T14:42:24.157" v="33"/>
        <pc:sldMkLst>
          <pc:docMk/>
          <pc:sldMk cId="0" sldId="403"/>
        </pc:sldMkLst>
      </pc:sldChg>
      <pc:sldChg chg="add">
        <pc:chgData name="Juan Guerrero" userId="1f3c2090-23d4-4586-97db-579ffc9c77e2" providerId="ADAL" clId="{8C331EE3-F2BB-46E8-BB45-9C040F11C948}" dt="2023-11-16T14:42:24.157" v="33"/>
        <pc:sldMkLst>
          <pc:docMk/>
          <pc:sldMk cId="0" sldId="404"/>
        </pc:sldMkLst>
      </pc:sldChg>
      <pc:sldChg chg="add">
        <pc:chgData name="Juan Guerrero" userId="1f3c2090-23d4-4586-97db-579ffc9c77e2" providerId="ADAL" clId="{8C331EE3-F2BB-46E8-BB45-9C040F11C948}" dt="2023-11-16T14:42:24.157" v="33"/>
        <pc:sldMkLst>
          <pc:docMk/>
          <pc:sldMk cId="0" sldId="405"/>
        </pc:sldMkLst>
      </pc:sldChg>
      <pc:sldChg chg="add">
        <pc:chgData name="Juan Guerrero" userId="1f3c2090-23d4-4586-97db-579ffc9c77e2" providerId="ADAL" clId="{8C331EE3-F2BB-46E8-BB45-9C040F11C948}" dt="2023-11-16T14:42:24.157" v="33"/>
        <pc:sldMkLst>
          <pc:docMk/>
          <pc:sldMk cId="0" sldId="406"/>
        </pc:sldMkLst>
      </pc:sldChg>
      <pc:sldChg chg="add">
        <pc:chgData name="Juan Guerrero" userId="1f3c2090-23d4-4586-97db-579ffc9c77e2" providerId="ADAL" clId="{8C331EE3-F2BB-46E8-BB45-9C040F11C948}" dt="2023-11-16T14:42:24.157" v="33"/>
        <pc:sldMkLst>
          <pc:docMk/>
          <pc:sldMk cId="0" sldId="407"/>
        </pc:sldMkLst>
      </pc:sldChg>
      <pc:sldChg chg="add">
        <pc:chgData name="Juan Guerrero" userId="1f3c2090-23d4-4586-97db-579ffc9c77e2" providerId="ADAL" clId="{8C331EE3-F2BB-46E8-BB45-9C040F11C948}" dt="2023-11-16T14:42:24.157" v="33"/>
        <pc:sldMkLst>
          <pc:docMk/>
          <pc:sldMk cId="0" sldId="408"/>
        </pc:sldMkLst>
      </pc:sldChg>
      <pc:sldChg chg="add">
        <pc:chgData name="Juan Guerrero" userId="1f3c2090-23d4-4586-97db-579ffc9c77e2" providerId="ADAL" clId="{8C331EE3-F2BB-46E8-BB45-9C040F11C948}" dt="2023-11-16T14:42:24.157" v="33"/>
        <pc:sldMkLst>
          <pc:docMk/>
          <pc:sldMk cId="0" sldId="409"/>
        </pc:sldMkLst>
      </pc:sldChg>
      <pc:sldChg chg="add">
        <pc:chgData name="Juan Guerrero" userId="1f3c2090-23d4-4586-97db-579ffc9c77e2" providerId="ADAL" clId="{8C331EE3-F2BB-46E8-BB45-9C040F11C948}" dt="2023-11-16T14:42:24.157" v="33"/>
        <pc:sldMkLst>
          <pc:docMk/>
          <pc:sldMk cId="0" sldId="410"/>
        </pc:sldMkLst>
      </pc:sldChg>
      <pc:sldChg chg="add">
        <pc:chgData name="Juan Guerrero" userId="1f3c2090-23d4-4586-97db-579ffc9c77e2" providerId="ADAL" clId="{8C331EE3-F2BB-46E8-BB45-9C040F11C948}" dt="2023-11-16T14:42:24.157" v="33"/>
        <pc:sldMkLst>
          <pc:docMk/>
          <pc:sldMk cId="0" sldId="411"/>
        </pc:sldMkLst>
      </pc:sldChg>
      <pc:sldChg chg="add">
        <pc:chgData name="Juan Guerrero" userId="1f3c2090-23d4-4586-97db-579ffc9c77e2" providerId="ADAL" clId="{8C331EE3-F2BB-46E8-BB45-9C040F11C948}" dt="2023-11-16T14:42:24.157" v="33"/>
        <pc:sldMkLst>
          <pc:docMk/>
          <pc:sldMk cId="0" sldId="412"/>
        </pc:sldMkLst>
      </pc:sldChg>
      <pc:sldChg chg="add">
        <pc:chgData name="Juan Guerrero" userId="1f3c2090-23d4-4586-97db-579ffc9c77e2" providerId="ADAL" clId="{8C331EE3-F2BB-46E8-BB45-9C040F11C948}" dt="2023-11-16T14:42:24.157" v="33"/>
        <pc:sldMkLst>
          <pc:docMk/>
          <pc:sldMk cId="0" sldId="413"/>
        </pc:sldMkLst>
      </pc:sldChg>
      <pc:sldChg chg="add">
        <pc:chgData name="Juan Guerrero" userId="1f3c2090-23d4-4586-97db-579ffc9c77e2" providerId="ADAL" clId="{8C331EE3-F2BB-46E8-BB45-9C040F11C948}" dt="2023-11-16T14:42:24.157" v="33"/>
        <pc:sldMkLst>
          <pc:docMk/>
          <pc:sldMk cId="0" sldId="414"/>
        </pc:sldMkLst>
      </pc:sldChg>
      <pc:sldChg chg="add">
        <pc:chgData name="Juan Guerrero" userId="1f3c2090-23d4-4586-97db-579ffc9c77e2" providerId="ADAL" clId="{8C331EE3-F2BB-46E8-BB45-9C040F11C948}" dt="2023-11-16T14:42:24.157" v="33"/>
        <pc:sldMkLst>
          <pc:docMk/>
          <pc:sldMk cId="0" sldId="415"/>
        </pc:sldMkLst>
      </pc:sldChg>
      <pc:sldChg chg="add">
        <pc:chgData name="Juan Guerrero" userId="1f3c2090-23d4-4586-97db-579ffc9c77e2" providerId="ADAL" clId="{8C331EE3-F2BB-46E8-BB45-9C040F11C948}" dt="2023-11-16T14:42:24.157" v="33"/>
        <pc:sldMkLst>
          <pc:docMk/>
          <pc:sldMk cId="0" sldId="416"/>
        </pc:sldMkLst>
      </pc:sldChg>
      <pc:sldChg chg="add">
        <pc:chgData name="Juan Guerrero" userId="1f3c2090-23d4-4586-97db-579ffc9c77e2" providerId="ADAL" clId="{8C331EE3-F2BB-46E8-BB45-9C040F11C948}" dt="2023-11-16T14:42:24.157" v="33"/>
        <pc:sldMkLst>
          <pc:docMk/>
          <pc:sldMk cId="0" sldId="417"/>
        </pc:sldMkLst>
      </pc:sldChg>
      <pc:sldChg chg="add">
        <pc:chgData name="Juan Guerrero" userId="1f3c2090-23d4-4586-97db-579ffc9c77e2" providerId="ADAL" clId="{8C331EE3-F2BB-46E8-BB45-9C040F11C948}" dt="2023-11-16T14:42:24.157" v="33"/>
        <pc:sldMkLst>
          <pc:docMk/>
          <pc:sldMk cId="0" sldId="418"/>
        </pc:sldMkLst>
      </pc:sldChg>
      <pc:sldChg chg="add">
        <pc:chgData name="Juan Guerrero" userId="1f3c2090-23d4-4586-97db-579ffc9c77e2" providerId="ADAL" clId="{8C331EE3-F2BB-46E8-BB45-9C040F11C948}" dt="2023-11-16T14:42:24.157" v="33"/>
        <pc:sldMkLst>
          <pc:docMk/>
          <pc:sldMk cId="0" sldId="419"/>
        </pc:sldMkLst>
      </pc:sldChg>
      <pc:sldChg chg="add">
        <pc:chgData name="Juan Guerrero" userId="1f3c2090-23d4-4586-97db-579ffc9c77e2" providerId="ADAL" clId="{8C331EE3-F2BB-46E8-BB45-9C040F11C948}" dt="2023-11-16T14:42:24.157" v="33"/>
        <pc:sldMkLst>
          <pc:docMk/>
          <pc:sldMk cId="0" sldId="420"/>
        </pc:sldMkLst>
      </pc:sldChg>
      <pc:sldChg chg="add">
        <pc:chgData name="Juan Guerrero" userId="1f3c2090-23d4-4586-97db-579ffc9c77e2" providerId="ADAL" clId="{8C331EE3-F2BB-46E8-BB45-9C040F11C948}" dt="2023-11-16T14:42:24.157" v="33"/>
        <pc:sldMkLst>
          <pc:docMk/>
          <pc:sldMk cId="0" sldId="421"/>
        </pc:sldMkLst>
      </pc:sldChg>
      <pc:sldChg chg="add">
        <pc:chgData name="Juan Guerrero" userId="1f3c2090-23d4-4586-97db-579ffc9c77e2" providerId="ADAL" clId="{8C331EE3-F2BB-46E8-BB45-9C040F11C948}" dt="2023-11-16T14:42:24.157" v="33"/>
        <pc:sldMkLst>
          <pc:docMk/>
          <pc:sldMk cId="0" sldId="422"/>
        </pc:sldMkLst>
      </pc:sldChg>
      <pc:sldChg chg="add">
        <pc:chgData name="Juan Guerrero" userId="1f3c2090-23d4-4586-97db-579ffc9c77e2" providerId="ADAL" clId="{8C331EE3-F2BB-46E8-BB45-9C040F11C948}" dt="2023-11-16T14:42:33.107" v="34"/>
        <pc:sldMkLst>
          <pc:docMk/>
          <pc:sldMk cId="0" sldId="423"/>
        </pc:sldMkLst>
      </pc:sldChg>
      <pc:sldChg chg="add">
        <pc:chgData name="Juan Guerrero" userId="1f3c2090-23d4-4586-97db-579ffc9c77e2" providerId="ADAL" clId="{8C331EE3-F2BB-46E8-BB45-9C040F11C948}" dt="2023-11-16T14:42:33.107" v="34"/>
        <pc:sldMkLst>
          <pc:docMk/>
          <pc:sldMk cId="0" sldId="424"/>
        </pc:sldMkLst>
      </pc:sldChg>
      <pc:sldChg chg="add">
        <pc:chgData name="Juan Guerrero" userId="1f3c2090-23d4-4586-97db-579ffc9c77e2" providerId="ADAL" clId="{8C331EE3-F2BB-46E8-BB45-9C040F11C948}" dt="2023-11-16T14:42:33.107" v="34"/>
        <pc:sldMkLst>
          <pc:docMk/>
          <pc:sldMk cId="0" sldId="425"/>
        </pc:sldMkLst>
      </pc:sldChg>
      <pc:sldChg chg="add">
        <pc:chgData name="Juan Guerrero" userId="1f3c2090-23d4-4586-97db-579ffc9c77e2" providerId="ADAL" clId="{8C331EE3-F2BB-46E8-BB45-9C040F11C948}" dt="2023-11-16T14:42:33.107" v="34"/>
        <pc:sldMkLst>
          <pc:docMk/>
          <pc:sldMk cId="0" sldId="426"/>
        </pc:sldMkLst>
      </pc:sldChg>
      <pc:sldChg chg="add">
        <pc:chgData name="Juan Guerrero" userId="1f3c2090-23d4-4586-97db-579ffc9c77e2" providerId="ADAL" clId="{8C331EE3-F2BB-46E8-BB45-9C040F11C948}" dt="2023-11-16T14:42:33.107" v="34"/>
        <pc:sldMkLst>
          <pc:docMk/>
          <pc:sldMk cId="401630561" sldId="427"/>
        </pc:sldMkLst>
      </pc:sldChg>
      <pc:sldChg chg="add">
        <pc:chgData name="Juan Guerrero" userId="1f3c2090-23d4-4586-97db-579ffc9c77e2" providerId="ADAL" clId="{8C331EE3-F2BB-46E8-BB45-9C040F11C948}" dt="2023-11-16T14:42:33.107" v="34"/>
        <pc:sldMkLst>
          <pc:docMk/>
          <pc:sldMk cId="0" sldId="428"/>
        </pc:sldMkLst>
      </pc:sldChg>
      <pc:sldChg chg="add">
        <pc:chgData name="Juan Guerrero" userId="1f3c2090-23d4-4586-97db-579ffc9c77e2" providerId="ADAL" clId="{8C331EE3-F2BB-46E8-BB45-9C040F11C948}" dt="2023-11-16T14:42:33.107" v="34"/>
        <pc:sldMkLst>
          <pc:docMk/>
          <pc:sldMk cId="0" sldId="429"/>
        </pc:sldMkLst>
      </pc:sldChg>
      <pc:sldChg chg="add">
        <pc:chgData name="Juan Guerrero" userId="1f3c2090-23d4-4586-97db-579ffc9c77e2" providerId="ADAL" clId="{8C331EE3-F2BB-46E8-BB45-9C040F11C948}" dt="2023-11-16T14:42:33.107" v="34"/>
        <pc:sldMkLst>
          <pc:docMk/>
          <pc:sldMk cId="0" sldId="430"/>
        </pc:sldMkLst>
      </pc:sldChg>
      <pc:sldChg chg="add">
        <pc:chgData name="Juan Guerrero" userId="1f3c2090-23d4-4586-97db-579ffc9c77e2" providerId="ADAL" clId="{8C331EE3-F2BB-46E8-BB45-9C040F11C948}" dt="2023-11-16T14:42:33.107" v="34"/>
        <pc:sldMkLst>
          <pc:docMk/>
          <pc:sldMk cId="0" sldId="431"/>
        </pc:sldMkLst>
      </pc:sldChg>
      <pc:sldChg chg="add">
        <pc:chgData name="Juan Guerrero" userId="1f3c2090-23d4-4586-97db-579ffc9c77e2" providerId="ADAL" clId="{8C331EE3-F2BB-46E8-BB45-9C040F11C948}" dt="2023-11-16T14:42:33.107" v="34"/>
        <pc:sldMkLst>
          <pc:docMk/>
          <pc:sldMk cId="0" sldId="432"/>
        </pc:sldMkLst>
      </pc:sldChg>
      <pc:sldChg chg="add">
        <pc:chgData name="Juan Guerrero" userId="1f3c2090-23d4-4586-97db-579ffc9c77e2" providerId="ADAL" clId="{8C331EE3-F2BB-46E8-BB45-9C040F11C948}" dt="2023-11-16T14:42:33.107" v="34"/>
        <pc:sldMkLst>
          <pc:docMk/>
          <pc:sldMk cId="0" sldId="433"/>
        </pc:sldMkLst>
      </pc:sldChg>
      <pc:sldChg chg="add">
        <pc:chgData name="Juan Guerrero" userId="1f3c2090-23d4-4586-97db-579ffc9c77e2" providerId="ADAL" clId="{8C331EE3-F2BB-46E8-BB45-9C040F11C948}" dt="2023-11-16T14:42:33.107" v="34"/>
        <pc:sldMkLst>
          <pc:docMk/>
          <pc:sldMk cId="0" sldId="434"/>
        </pc:sldMkLst>
      </pc:sldChg>
      <pc:sldChg chg="add">
        <pc:chgData name="Juan Guerrero" userId="1f3c2090-23d4-4586-97db-579ffc9c77e2" providerId="ADAL" clId="{8C331EE3-F2BB-46E8-BB45-9C040F11C948}" dt="2023-11-16T14:42:33.107" v="34"/>
        <pc:sldMkLst>
          <pc:docMk/>
          <pc:sldMk cId="0" sldId="435"/>
        </pc:sldMkLst>
      </pc:sldChg>
      <pc:sldChg chg="add">
        <pc:chgData name="Juan Guerrero" userId="1f3c2090-23d4-4586-97db-579ffc9c77e2" providerId="ADAL" clId="{8C331EE3-F2BB-46E8-BB45-9C040F11C948}" dt="2023-11-16T14:42:33.107" v="34"/>
        <pc:sldMkLst>
          <pc:docMk/>
          <pc:sldMk cId="0" sldId="436"/>
        </pc:sldMkLst>
      </pc:sldChg>
      <pc:sldChg chg="add">
        <pc:chgData name="Juan Guerrero" userId="1f3c2090-23d4-4586-97db-579ffc9c77e2" providerId="ADAL" clId="{8C331EE3-F2BB-46E8-BB45-9C040F11C948}" dt="2023-11-16T14:42:33.107" v="34"/>
        <pc:sldMkLst>
          <pc:docMk/>
          <pc:sldMk cId="0" sldId="437"/>
        </pc:sldMkLst>
      </pc:sldChg>
      <pc:sldChg chg="add">
        <pc:chgData name="Juan Guerrero" userId="1f3c2090-23d4-4586-97db-579ffc9c77e2" providerId="ADAL" clId="{8C331EE3-F2BB-46E8-BB45-9C040F11C948}" dt="2023-11-16T14:42:33.107" v="34"/>
        <pc:sldMkLst>
          <pc:docMk/>
          <pc:sldMk cId="0" sldId="438"/>
        </pc:sldMkLst>
      </pc:sldChg>
      <pc:sldChg chg="add">
        <pc:chgData name="Juan Guerrero" userId="1f3c2090-23d4-4586-97db-579ffc9c77e2" providerId="ADAL" clId="{8C331EE3-F2BB-46E8-BB45-9C040F11C948}" dt="2023-11-16T14:42:33.107" v="34"/>
        <pc:sldMkLst>
          <pc:docMk/>
          <pc:sldMk cId="0" sldId="439"/>
        </pc:sldMkLst>
      </pc:sldChg>
      <pc:sldChg chg="add">
        <pc:chgData name="Juan Guerrero" userId="1f3c2090-23d4-4586-97db-579ffc9c77e2" providerId="ADAL" clId="{8C331EE3-F2BB-46E8-BB45-9C040F11C948}" dt="2023-11-16T14:42:33.107" v="34"/>
        <pc:sldMkLst>
          <pc:docMk/>
          <pc:sldMk cId="0" sldId="440"/>
        </pc:sldMkLst>
      </pc:sldChg>
      <pc:sldChg chg="add">
        <pc:chgData name="Juan Guerrero" userId="1f3c2090-23d4-4586-97db-579ffc9c77e2" providerId="ADAL" clId="{8C331EE3-F2BB-46E8-BB45-9C040F11C948}" dt="2023-11-16T14:42:33.107" v="34"/>
        <pc:sldMkLst>
          <pc:docMk/>
          <pc:sldMk cId="0" sldId="441"/>
        </pc:sldMkLst>
      </pc:sldChg>
      <pc:sldChg chg="add">
        <pc:chgData name="Juan Guerrero" userId="1f3c2090-23d4-4586-97db-579ffc9c77e2" providerId="ADAL" clId="{8C331EE3-F2BB-46E8-BB45-9C040F11C948}" dt="2023-11-16T14:42:48.660" v="35"/>
        <pc:sldMkLst>
          <pc:docMk/>
          <pc:sldMk cId="0" sldId="442"/>
        </pc:sldMkLst>
      </pc:sldChg>
      <pc:sldChg chg="add">
        <pc:chgData name="Juan Guerrero" userId="1f3c2090-23d4-4586-97db-579ffc9c77e2" providerId="ADAL" clId="{8C331EE3-F2BB-46E8-BB45-9C040F11C948}" dt="2023-11-16T14:42:48.660" v="35"/>
        <pc:sldMkLst>
          <pc:docMk/>
          <pc:sldMk cId="0" sldId="443"/>
        </pc:sldMkLst>
      </pc:sldChg>
      <pc:sldChg chg="add">
        <pc:chgData name="Juan Guerrero" userId="1f3c2090-23d4-4586-97db-579ffc9c77e2" providerId="ADAL" clId="{8C331EE3-F2BB-46E8-BB45-9C040F11C948}" dt="2023-11-16T14:42:48.660" v="35"/>
        <pc:sldMkLst>
          <pc:docMk/>
          <pc:sldMk cId="0" sldId="444"/>
        </pc:sldMkLst>
      </pc:sldChg>
      <pc:sldChg chg="add">
        <pc:chgData name="Juan Guerrero" userId="1f3c2090-23d4-4586-97db-579ffc9c77e2" providerId="ADAL" clId="{8C331EE3-F2BB-46E8-BB45-9C040F11C948}" dt="2023-11-16T14:42:48.660" v="35"/>
        <pc:sldMkLst>
          <pc:docMk/>
          <pc:sldMk cId="0" sldId="445"/>
        </pc:sldMkLst>
      </pc:sldChg>
      <pc:sldChg chg="add">
        <pc:chgData name="Juan Guerrero" userId="1f3c2090-23d4-4586-97db-579ffc9c77e2" providerId="ADAL" clId="{8C331EE3-F2BB-46E8-BB45-9C040F11C948}" dt="2023-11-16T14:42:48.660" v="35"/>
        <pc:sldMkLst>
          <pc:docMk/>
          <pc:sldMk cId="0" sldId="446"/>
        </pc:sldMkLst>
      </pc:sldChg>
      <pc:sldChg chg="add">
        <pc:chgData name="Juan Guerrero" userId="1f3c2090-23d4-4586-97db-579ffc9c77e2" providerId="ADAL" clId="{8C331EE3-F2BB-46E8-BB45-9C040F11C948}" dt="2023-11-16T14:42:48.660" v="35"/>
        <pc:sldMkLst>
          <pc:docMk/>
          <pc:sldMk cId="0" sldId="447"/>
        </pc:sldMkLst>
      </pc:sldChg>
      <pc:sldChg chg="add">
        <pc:chgData name="Juan Guerrero" userId="1f3c2090-23d4-4586-97db-579ffc9c77e2" providerId="ADAL" clId="{8C331EE3-F2BB-46E8-BB45-9C040F11C948}" dt="2023-11-16T14:42:48.660" v="35"/>
        <pc:sldMkLst>
          <pc:docMk/>
          <pc:sldMk cId="0" sldId="448"/>
        </pc:sldMkLst>
      </pc:sldChg>
      <pc:sldChg chg="add">
        <pc:chgData name="Juan Guerrero" userId="1f3c2090-23d4-4586-97db-579ffc9c77e2" providerId="ADAL" clId="{8C331EE3-F2BB-46E8-BB45-9C040F11C948}" dt="2023-11-16T14:42:48.660" v="35"/>
        <pc:sldMkLst>
          <pc:docMk/>
          <pc:sldMk cId="0" sldId="449"/>
        </pc:sldMkLst>
      </pc:sldChg>
      <pc:sldChg chg="add">
        <pc:chgData name="Juan Guerrero" userId="1f3c2090-23d4-4586-97db-579ffc9c77e2" providerId="ADAL" clId="{8C331EE3-F2BB-46E8-BB45-9C040F11C948}" dt="2023-11-16T14:42:48.660" v="35"/>
        <pc:sldMkLst>
          <pc:docMk/>
          <pc:sldMk cId="0" sldId="450"/>
        </pc:sldMkLst>
      </pc:sldChg>
      <pc:sldChg chg="add">
        <pc:chgData name="Juan Guerrero" userId="1f3c2090-23d4-4586-97db-579ffc9c77e2" providerId="ADAL" clId="{8C331EE3-F2BB-46E8-BB45-9C040F11C948}" dt="2023-11-16T14:42:48.660" v="35"/>
        <pc:sldMkLst>
          <pc:docMk/>
          <pc:sldMk cId="0" sldId="451"/>
        </pc:sldMkLst>
      </pc:sldChg>
      <pc:sldChg chg="add">
        <pc:chgData name="Juan Guerrero" userId="1f3c2090-23d4-4586-97db-579ffc9c77e2" providerId="ADAL" clId="{8C331EE3-F2BB-46E8-BB45-9C040F11C948}" dt="2023-11-16T14:42:48.660" v="35"/>
        <pc:sldMkLst>
          <pc:docMk/>
          <pc:sldMk cId="0" sldId="452"/>
        </pc:sldMkLst>
      </pc:sldChg>
      <pc:sldChg chg="add">
        <pc:chgData name="Juan Guerrero" userId="1f3c2090-23d4-4586-97db-579ffc9c77e2" providerId="ADAL" clId="{8C331EE3-F2BB-46E8-BB45-9C040F11C948}" dt="2023-11-16T14:42:48.660" v="35"/>
        <pc:sldMkLst>
          <pc:docMk/>
          <pc:sldMk cId="0" sldId="453"/>
        </pc:sldMkLst>
      </pc:sldChg>
      <pc:sldChg chg="add">
        <pc:chgData name="Juan Guerrero" userId="1f3c2090-23d4-4586-97db-579ffc9c77e2" providerId="ADAL" clId="{8C331EE3-F2BB-46E8-BB45-9C040F11C948}" dt="2023-11-16T14:42:48.660" v="35"/>
        <pc:sldMkLst>
          <pc:docMk/>
          <pc:sldMk cId="0" sldId="454"/>
        </pc:sldMkLst>
      </pc:sldChg>
      <pc:sldChg chg="add">
        <pc:chgData name="Juan Guerrero" userId="1f3c2090-23d4-4586-97db-579ffc9c77e2" providerId="ADAL" clId="{8C331EE3-F2BB-46E8-BB45-9C040F11C948}" dt="2023-11-16T14:42:48.660" v="35"/>
        <pc:sldMkLst>
          <pc:docMk/>
          <pc:sldMk cId="0" sldId="455"/>
        </pc:sldMkLst>
      </pc:sldChg>
      <pc:sldChg chg="add">
        <pc:chgData name="Juan Guerrero" userId="1f3c2090-23d4-4586-97db-579ffc9c77e2" providerId="ADAL" clId="{8C331EE3-F2BB-46E8-BB45-9C040F11C948}" dt="2023-11-16T14:42:48.660" v="35"/>
        <pc:sldMkLst>
          <pc:docMk/>
          <pc:sldMk cId="0" sldId="456"/>
        </pc:sldMkLst>
      </pc:sldChg>
      <pc:sldChg chg="add">
        <pc:chgData name="Juan Guerrero" userId="1f3c2090-23d4-4586-97db-579ffc9c77e2" providerId="ADAL" clId="{8C331EE3-F2BB-46E8-BB45-9C040F11C948}" dt="2023-11-16T14:42:48.660" v="35"/>
        <pc:sldMkLst>
          <pc:docMk/>
          <pc:sldMk cId="0" sldId="457"/>
        </pc:sldMkLst>
      </pc:sldChg>
      <pc:sldChg chg="add">
        <pc:chgData name="Juan Guerrero" userId="1f3c2090-23d4-4586-97db-579ffc9c77e2" providerId="ADAL" clId="{8C331EE3-F2BB-46E8-BB45-9C040F11C948}" dt="2023-11-16T14:42:59.059" v="36"/>
        <pc:sldMkLst>
          <pc:docMk/>
          <pc:sldMk cId="0" sldId="458"/>
        </pc:sldMkLst>
      </pc:sldChg>
      <pc:sldChg chg="add">
        <pc:chgData name="Juan Guerrero" userId="1f3c2090-23d4-4586-97db-579ffc9c77e2" providerId="ADAL" clId="{8C331EE3-F2BB-46E8-BB45-9C040F11C948}" dt="2023-11-16T14:42:59.059" v="36"/>
        <pc:sldMkLst>
          <pc:docMk/>
          <pc:sldMk cId="0" sldId="459"/>
        </pc:sldMkLst>
      </pc:sldChg>
      <pc:sldChg chg="add">
        <pc:chgData name="Juan Guerrero" userId="1f3c2090-23d4-4586-97db-579ffc9c77e2" providerId="ADAL" clId="{8C331EE3-F2BB-46E8-BB45-9C040F11C948}" dt="2023-11-16T14:42:59.059" v="36"/>
        <pc:sldMkLst>
          <pc:docMk/>
          <pc:sldMk cId="0" sldId="460"/>
        </pc:sldMkLst>
      </pc:sldChg>
      <pc:sldChg chg="add">
        <pc:chgData name="Juan Guerrero" userId="1f3c2090-23d4-4586-97db-579ffc9c77e2" providerId="ADAL" clId="{8C331EE3-F2BB-46E8-BB45-9C040F11C948}" dt="2023-11-16T14:42:59.059" v="36"/>
        <pc:sldMkLst>
          <pc:docMk/>
          <pc:sldMk cId="0" sldId="461"/>
        </pc:sldMkLst>
      </pc:sldChg>
      <pc:sldChg chg="add">
        <pc:chgData name="Juan Guerrero" userId="1f3c2090-23d4-4586-97db-579ffc9c77e2" providerId="ADAL" clId="{8C331EE3-F2BB-46E8-BB45-9C040F11C948}" dt="2023-11-16T14:42:59.059" v="36"/>
        <pc:sldMkLst>
          <pc:docMk/>
          <pc:sldMk cId="0" sldId="462"/>
        </pc:sldMkLst>
      </pc:sldChg>
      <pc:sldChg chg="add">
        <pc:chgData name="Juan Guerrero" userId="1f3c2090-23d4-4586-97db-579ffc9c77e2" providerId="ADAL" clId="{8C331EE3-F2BB-46E8-BB45-9C040F11C948}" dt="2023-11-16T14:42:59.059" v="36"/>
        <pc:sldMkLst>
          <pc:docMk/>
          <pc:sldMk cId="0" sldId="463"/>
        </pc:sldMkLst>
      </pc:sldChg>
      <pc:sldChg chg="add">
        <pc:chgData name="Juan Guerrero" userId="1f3c2090-23d4-4586-97db-579ffc9c77e2" providerId="ADAL" clId="{8C331EE3-F2BB-46E8-BB45-9C040F11C948}" dt="2023-11-16T14:42:59.059" v="36"/>
        <pc:sldMkLst>
          <pc:docMk/>
          <pc:sldMk cId="0" sldId="464"/>
        </pc:sldMkLst>
      </pc:sldChg>
      <pc:sldChg chg="add">
        <pc:chgData name="Juan Guerrero" userId="1f3c2090-23d4-4586-97db-579ffc9c77e2" providerId="ADAL" clId="{8C331EE3-F2BB-46E8-BB45-9C040F11C948}" dt="2023-11-16T14:42:59.059" v="36"/>
        <pc:sldMkLst>
          <pc:docMk/>
          <pc:sldMk cId="0" sldId="465"/>
        </pc:sldMkLst>
      </pc:sldChg>
      <pc:sldChg chg="add">
        <pc:chgData name="Juan Guerrero" userId="1f3c2090-23d4-4586-97db-579ffc9c77e2" providerId="ADAL" clId="{8C331EE3-F2BB-46E8-BB45-9C040F11C948}" dt="2023-11-16T14:42:59.059" v="36"/>
        <pc:sldMkLst>
          <pc:docMk/>
          <pc:sldMk cId="0" sldId="466"/>
        </pc:sldMkLst>
      </pc:sldChg>
      <pc:sldChg chg="add">
        <pc:chgData name="Juan Guerrero" userId="1f3c2090-23d4-4586-97db-579ffc9c77e2" providerId="ADAL" clId="{8C331EE3-F2BB-46E8-BB45-9C040F11C948}" dt="2023-11-16T14:42:59.059" v="36"/>
        <pc:sldMkLst>
          <pc:docMk/>
          <pc:sldMk cId="0" sldId="467"/>
        </pc:sldMkLst>
      </pc:sldChg>
      <pc:sldChg chg="add">
        <pc:chgData name="Juan Guerrero" userId="1f3c2090-23d4-4586-97db-579ffc9c77e2" providerId="ADAL" clId="{8C331EE3-F2BB-46E8-BB45-9C040F11C948}" dt="2023-11-16T14:42:59.059" v="36"/>
        <pc:sldMkLst>
          <pc:docMk/>
          <pc:sldMk cId="0" sldId="468"/>
        </pc:sldMkLst>
      </pc:sldChg>
      <pc:sldChg chg="add">
        <pc:chgData name="Juan Guerrero" userId="1f3c2090-23d4-4586-97db-579ffc9c77e2" providerId="ADAL" clId="{8C331EE3-F2BB-46E8-BB45-9C040F11C948}" dt="2023-11-16T14:42:59.059" v="36"/>
        <pc:sldMkLst>
          <pc:docMk/>
          <pc:sldMk cId="0" sldId="469"/>
        </pc:sldMkLst>
      </pc:sldChg>
      <pc:sldChg chg="add">
        <pc:chgData name="Juan Guerrero" userId="1f3c2090-23d4-4586-97db-579ffc9c77e2" providerId="ADAL" clId="{8C331EE3-F2BB-46E8-BB45-9C040F11C948}" dt="2023-11-16T14:42:59.059" v="36"/>
        <pc:sldMkLst>
          <pc:docMk/>
          <pc:sldMk cId="0" sldId="470"/>
        </pc:sldMkLst>
      </pc:sldChg>
      <pc:sldChg chg="add">
        <pc:chgData name="Juan Guerrero" userId="1f3c2090-23d4-4586-97db-579ffc9c77e2" providerId="ADAL" clId="{8C331EE3-F2BB-46E8-BB45-9C040F11C948}" dt="2023-11-16T14:42:59.059" v="36"/>
        <pc:sldMkLst>
          <pc:docMk/>
          <pc:sldMk cId="0" sldId="471"/>
        </pc:sldMkLst>
      </pc:sldChg>
      <pc:sldChg chg="add">
        <pc:chgData name="Juan Guerrero" userId="1f3c2090-23d4-4586-97db-579ffc9c77e2" providerId="ADAL" clId="{8C331EE3-F2BB-46E8-BB45-9C040F11C948}" dt="2023-11-16T14:42:59.059" v="36"/>
        <pc:sldMkLst>
          <pc:docMk/>
          <pc:sldMk cId="0" sldId="472"/>
        </pc:sldMkLst>
      </pc:sldChg>
      <pc:sldChg chg="add">
        <pc:chgData name="Juan Guerrero" userId="1f3c2090-23d4-4586-97db-579ffc9c77e2" providerId="ADAL" clId="{8C331EE3-F2BB-46E8-BB45-9C040F11C948}" dt="2023-11-16T14:42:59.059" v="36"/>
        <pc:sldMkLst>
          <pc:docMk/>
          <pc:sldMk cId="0" sldId="473"/>
        </pc:sldMkLst>
      </pc:sldChg>
      <pc:sldChg chg="add">
        <pc:chgData name="Juan Guerrero" userId="1f3c2090-23d4-4586-97db-579ffc9c77e2" providerId="ADAL" clId="{8C331EE3-F2BB-46E8-BB45-9C040F11C948}" dt="2023-11-16T14:42:59.059" v="36"/>
        <pc:sldMkLst>
          <pc:docMk/>
          <pc:sldMk cId="0" sldId="474"/>
        </pc:sldMkLst>
      </pc:sldChg>
      <pc:sldChg chg="add">
        <pc:chgData name="Juan Guerrero" userId="1f3c2090-23d4-4586-97db-579ffc9c77e2" providerId="ADAL" clId="{8C331EE3-F2BB-46E8-BB45-9C040F11C948}" dt="2023-11-16T14:42:59.059" v="36"/>
        <pc:sldMkLst>
          <pc:docMk/>
          <pc:sldMk cId="0" sldId="475"/>
        </pc:sldMkLst>
      </pc:sldChg>
      <pc:sldChg chg="add">
        <pc:chgData name="Juan Guerrero" userId="1f3c2090-23d4-4586-97db-579ffc9c77e2" providerId="ADAL" clId="{8C331EE3-F2BB-46E8-BB45-9C040F11C948}" dt="2023-11-16T14:42:59.059" v="36"/>
        <pc:sldMkLst>
          <pc:docMk/>
          <pc:sldMk cId="0" sldId="476"/>
        </pc:sldMkLst>
      </pc:sldChg>
      <pc:sldChg chg="add">
        <pc:chgData name="Juan Guerrero" userId="1f3c2090-23d4-4586-97db-579ffc9c77e2" providerId="ADAL" clId="{8C331EE3-F2BB-46E8-BB45-9C040F11C948}" dt="2023-11-16T14:42:59.059" v="36"/>
        <pc:sldMkLst>
          <pc:docMk/>
          <pc:sldMk cId="0" sldId="477"/>
        </pc:sldMkLst>
      </pc:sldChg>
      <pc:sldChg chg="add">
        <pc:chgData name="Juan Guerrero" userId="1f3c2090-23d4-4586-97db-579ffc9c77e2" providerId="ADAL" clId="{8C331EE3-F2BB-46E8-BB45-9C040F11C948}" dt="2023-11-16T14:42:59.059" v="36"/>
        <pc:sldMkLst>
          <pc:docMk/>
          <pc:sldMk cId="0" sldId="478"/>
        </pc:sldMkLst>
      </pc:sldChg>
      <pc:sldChg chg="add">
        <pc:chgData name="Juan Guerrero" userId="1f3c2090-23d4-4586-97db-579ffc9c77e2" providerId="ADAL" clId="{8C331EE3-F2BB-46E8-BB45-9C040F11C948}" dt="2023-11-16T14:42:59.059" v="36"/>
        <pc:sldMkLst>
          <pc:docMk/>
          <pc:sldMk cId="0" sldId="479"/>
        </pc:sldMkLst>
      </pc:sldChg>
      <pc:sldChg chg="add">
        <pc:chgData name="Juan Guerrero" userId="1f3c2090-23d4-4586-97db-579ffc9c77e2" providerId="ADAL" clId="{8C331EE3-F2BB-46E8-BB45-9C040F11C948}" dt="2023-11-16T14:42:59.059" v="36"/>
        <pc:sldMkLst>
          <pc:docMk/>
          <pc:sldMk cId="0" sldId="480"/>
        </pc:sldMkLst>
      </pc:sldChg>
      <pc:sldChg chg="add">
        <pc:chgData name="Juan Guerrero" userId="1f3c2090-23d4-4586-97db-579ffc9c77e2" providerId="ADAL" clId="{8C331EE3-F2BB-46E8-BB45-9C040F11C948}" dt="2023-11-16T14:42:59.059" v="36"/>
        <pc:sldMkLst>
          <pc:docMk/>
          <pc:sldMk cId="0" sldId="481"/>
        </pc:sldMkLst>
      </pc:sldChg>
      <pc:sldChg chg="add">
        <pc:chgData name="Juan Guerrero" userId="1f3c2090-23d4-4586-97db-579ffc9c77e2" providerId="ADAL" clId="{8C331EE3-F2BB-46E8-BB45-9C040F11C948}" dt="2023-11-16T14:42:59.059" v="36"/>
        <pc:sldMkLst>
          <pc:docMk/>
          <pc:sldMk cId="0" sldId="482"/>
        </pc:sldMkLst>
      </pc:sldChg>
      <pc:sldChg chg="add">
        <pc:chgData name="Juan Guerrero" userId="1f3c2090-23d4-4586-97db-579ffc9c77e2" providerId="ADAL" clId="{8C331EE3-F2BB-46E8-BB45-9C040F11C948}" dt="2023-11-16T14:42:59.059" v="36"/>
        <pc:sldMkLst>
          <pc:docMk/>
          <pc:sldMk cId="0" sldId="483"/>
        </pc:sldMkLst>
      </pc:sldChg>
      <pc:sldChg chg="add">
        <pc:chgData name="Juan Guerrero" userId="1f3c2090-23d4-4586-97db-579ffc9c77e2" providerId="ADAL" clId="{8C331EE3-F2BB-46E8-BB45-9C040F11C948}" dt="2023-11-16T14:42:59.059" v="36"/>
        <pc:sldMkLst>
          <pc:docMk/>
          <pc:sldMk cId="0" sldId="484"/>
        </pc:sldMkLst>
      </pc:sldChg>
      <pc:sldChg chg="add">
        <pc:chgData name="Juan Guerrero" userId="1f3c2090-23d4-4586-97db-579ffc9c77e2" providerId="ADAL" clId="{8C331EE3-F2BB-46E8-BB45-9C040F11C948}" dt="2023-11-16T14:42:59.059" v="36"/>
        <pc:sldMkLst>
          <pc:docMk/>
          <pc:sldMk cId="0" sldId="485"/>
        </pc:sldMkLst>
      </pc:sldChg>
      <pc:sldChg chg="add">
        <pc:chgData name="Juan Guerrero" userId="1f3c2090-23d4-4586-97db-579ffc9c77e2" providerId="ADAL" clId="{8C331EE3-F2BB-46E8-BB45-9C040F11C948}" dt="2023-11-16T14:42:59.059" v="36"/>
        <pc:sldMkLst>
          <pc:docMk/>
          <pc:sldMk cId="0" sldId="486"/>
        </pc:sldMkLst>
      </pc:sldChg>
      <pc:sldChg chg="add">
        <pc:chgData name="Juan Guerrero" userId="1f3c2090-23d4-4586-97db-579ffc9c77e2" providerId="ADAL" clId="{8C331EE3-F2BB-46E8-BB45-9C040F11C948}" dt="2023-11-16T14:42:59.059" v="36"/>
        <pc:sldMkLst>
          <pc:docMk/>
          <pc:sldMk cId="0" sldId="487"/>
        </pc:sldMkLst>
      </pc:sldChg>
      <pc:sldChg chg="add">
        <pc:chgData name="Juan Guerrero" userId="1f3c2090-23d4-4586-97db-579ffc9c77e2" providerId="ADAL" clId="{8C331EE3-F2BB-46E8-BB45-9C040F11C948}" dt="2023-11-16T14:42:59.059" v="36"/>
        <pc:sldMkLst>
          <pc:docMk/>
          <pc:sldMk cId="0" sldId="488"/>
        </pc:sldMkLst>
      </pc:sldChg>
      <pc:sldChg chg="add">
        <pc:chgData name="Juan Guerrero" userId="1f3c2090-23d4-4586-97db-579ffc9c77e2" providerId="ADAL" clId="{8C331EE3-F2BB-46E8-BB45-9C040F11C948}" dt="2023-11-16T14:42:59.059" v="36"/>
        <pc:sldMkLst>
          <pc:docMk/>
          <pc:sldMk cId="0" sldId="489"/>
        </pc:sldMkLst>
      </pc:sldChg>
      <pc:sldChg chg="add">
        <pc:chgData name="Juan Guerrero" userId="1f3c2090-23d4-4586-97db-579ffc9c77e2" providerId="ADAL" clId="{8C331EE3-F2BB-46E8-BB45-9C040F11C948}" dt="2023-11-16T14:42:59.059" v="36"/>
        <pc:sldMkLst>
          <pc:docMk/>
          <pc:sldMk cId="0" sldId="490"/>
        </pc:sldMkLst>
      </pc:sldChg>
      <pc:sldChg chg="add">
        <pc:chgData name="Juan Guerrero" userId="1f3c2090-23d4-4586-97db-579ffc9c77e2" providerId="ADAL" clId="{8C331EE3-F2BB-46E8-BB45-9C040F11C948}" dt="2023-11-16T14:42:59.059" v="36"/>
        <pc:sldMkLst>
          <pc:docMk/>
          <pc:sldMk cId="0" sldId="491"/>
        </pc:sldMkLst>
      </pc:sldChg>
      <pc:sldChg chg="add">
        <pc:chgData name="Juan Guerrero" userId="1f3c2090-23d4-4586-97db-579ffc9c77e2" providerId="ADAL" clId="{8C331EE3-F2BB-46E8-BB45-9C040F11C948}" dt="2023-11-16T14:42:59.059" v="36"/>
        <pc:sldMkLst>
          <pc:docMk/>
          <pc:sldMk cId="0" sldId="492"/>
        </pc:sldMkLst>
      </pc:sldChg>
      <pc:sldChg chg="add">
        <pc:chgData name="Juan Guerrero" userId="1f3c2090-23d4-4586-97db-579ffc9c77e2" providerId="ADAL" clId="{8C331EE3-F2BB-46E8-BB45-9C040F11C948}" dt="2023-11-16T14:42:59.059" v="36"/>
        <pc:sldMkLst>
          <pc:docMk/>
          <pc:sldMk cId="0" sldId="493"/>
        </pc:sldMkLst>
      </pc:sldChg>
      <pc:sldChg chg="add">
        <pc:chgData name="Juan Guerrero" userId="1f3c2090-23d4-4586-97db-579ffc9c77e2" providerId="ADAL" clId="{8C331EE3-F2BB-46E8-BB45-9C040F11C948}" dt="2023-11-16T14:42:59.059" v="36"/>
        <pc:sldMkLst>
          <pc:docMk/>
          <pc:sldMk cId="0" sldId="494"/>
        </pc:sldMkLst>
      </pc:sldChg>
      <pc:sldChg chg="add">
        <pc:chgData name="Juan Guerrero" userId="1f3c2090-23d4-4586-97db-579ffc9c77e2" providerId="ADAL" clId="{8C331EE3-F2BB-46E8-BB45-9C040F11C948}" dt="2023-11-16T14:42:59.059" v="36"/>
        <pc:sldMkLst>
          <pc:docMk/>
          <pc:sldMk cId="0" sldId="495"/>
        </pc:sldMkLst>
      </pc:sldChg>
      <pc:sldChg chg="add">
        <pc:chgData name="Juan Guerrero" userId="1f3c2090-23d4-4586-97db-579ffc9c77e2" providerId="ADAL" clId="{8C331EE3-F2BB-46E8-BB45-9C040F11C948}" dt="2023-11-16T14:42:59.059" v="36"/>
        <pc:sldMkLst>
          <pc:docMk/>
          <pc:sldMk cId="0" sldId="496"/>
        </pc:sldMkLst>
      </pc:sldChg>
      <pc:sldChg chg="add">
        <pc:chgData name="Juan Guerrero" userId="1f3c2090-23d4-4586-97db-579ffc9c77e2" providerId="ADAL" clId="{8C331EE3-F2BB-46E8-BB45-9C040F11C948}" dt="2023-11-16T14:42:59.059" v="36"/>
        <pc:sldMkLst>
          <pc:docMk/>
          <pc:sldMk cId="0" sldId="497"/>
        </pc:sldMkLst>
      </pc:sldChg>
      <pc:sldChg chg="add">
        <pc:chgData name="Juan Guerrero" userId="1f3c2090-23d4-4586-97db-579ffc9c77e2" providerId="ADAL" clId="{8C331EE3-F2BB-46E8-BB45-9C040F11C948}" dt="2023-11-16T14:42:59.059" v="36"/>
        <pc:sldMkLst>
          <pc:docMk/>
          <pc:sldMk cId="0" sldId="498"/>
        </pc:sldMkLst>
      </pc:sldChg>
      <pc:sldChg chg="add">
        <pc:chgData name="Juan Guerrero" userId="1f3c2090-23d4-4586-97db-579ffc9c77e2" providerId="ADAL" clId="{8C331EE3-F2BB-46E8-BB45-9C040F11C948}" dt="2023-11-16T14:42:59.059" v="36"/>
        <pc:sldMkLst>
          <pc:docMk/>
          <pc:sldMk cId="0" sldId="499"/>
        </pc:sldMkLst>
      </pc:sldChg>
      <pc:sldChg chg="add">
        <pc:chgData name="Juan Guerrero" userId="1f3c2090-23d4-4586-97db-579ffc9c77e2" providerId="ADAL" clId="{8C331EE3-F2BB-46E8-BB45-9C040F11C948}" dt="2023-11-16T14:42:59.059" v="36"/>
        <pc:sldMkLst>
          <pc:docMk/>
          <pc:sldMk cId="0" sldId="500"/>
        </pc:sldMkLst>
      </pc:sldChg>
      <pc:sldChg chg="add">
        <pc:chgData name="Juan Guerrero" userId="1f3c2090-23d4-4586-97db-579ffc9c77e2" providerId="ADAL" clId="{8C331EE3-F2BB-46E8-BB45-9C040F11C948}" dt="2023-11-16T14:42:59.059" v="36"/>
        <pc:sldMkLst>
          <pc:docMk/>
          <pc:sldMk cId="0" sldId="501"/>
        </pc:sldMkLst>
      </pc:sldChg>
      <pc:sldChg chg="add">
        <pc:chgData name="Juan Guerrero" userId="1f3c2090-23d4-4586-97db-579ffc9c77e2" providerId="ADAL" clId="{8C331EE3-F2BB-46E8-BB45-9C040F11C948}" dt="2023-11-16T14:43:10.710" v="37"/>
        <pc:sldMkLst>
          <pc:docMk/>
          <pc:sldMk cId="0" sldId="502"/>
        </pc:sldMkLst>
      </pc:sldChg>
      <pc:sldChg chg="add">
        <pc:chgData name="Juan Guerrero" userId="1f3c2090-23d4-4586-97db-579ffc9c77e2" providerId="ADAL" clId="{8C331EE3-F2BB-46E8-BB45-9C040F11C948}" dt="2023-11-16T14:43:10.710" v="37"/>
        <pc:sldMkLst>
          <pc:docMk/>
          <pc:sldMk cId="0" sldId="503"/>
        </pc:sldMkLst>
      </pc:sldChg>
      <pc:sldChg chg="add">
        <pc:chgData name="Juan Guerrero" userId="1f3c2090-23d4-4586-97db-579ffc9c77e2" providerId="ADAL" clId="{8C331EE3-F2BB-46E8-BB45-9C040F11C948}" dt="2023-11-16T14:43:10.710" v="37"/>
        <pc:sldMkLst>
          <pc:docMk/>
          <pc:sldMk cId="0" sldId="504"/>
        </pc:sldMkLst>
      </pc:sldChg>
      <pc:sldChg chg="add">
        <pc:chgData name="Juan Guerrero" userId="1f3c2090-23d4-4586-97db-579ffc9c77e2" providerId="ADAL" clId="{8C331EE3-F2BB-46E8-BB45-9C040F11C948}" dt="2023-11-16T14:43:10.710" v="37"/>
        <pc:sldMkLst>
          <pc:docMk/>
          <pc:sldMk cId="0" sldId="505"/>
        </pc:sldMkLst>
      </pc:sldChg>
      <pc:sldChg chg="add">
        <pc:chgData name="Juan Guerrero" userId="1f3c2090-23d4-4586-97db-579ffc9c77e2" providerId="ADAL" clId="{8C331EE3-F2BB-46E8-BB45-9C040F11C948}" dt="2023-11-16T14:43:10.710" v="37"/>
        <pc:sldMkLst>
          <pc:docMk/>
          <pc:sldMk cId="0" sldId="506"/>
        </pc:sldMkLst>
      </pc:sldChg>
      <pc:sldChg chg="add">
        <pc:chgData name="Juan Guerrero" userId="1f3c2090-23d4-4586-97db-579ffc9c77e2" providerId="ADAL" clId="{8C331EE3-F2BB-46E8-BB45-9C040F11C948}" dt="2023-11-16T14:43:10.710" v="37"/>
        <pc:sldMkLst>
          <pc:docMk/>
          <pc:sldMk cId="0" sldId="507"/>
        </pc:sldMkLst>
      </pc:sldChg>
      <pc:sldChg chg="add">
        <pc:chgData name="Juan Guerrero" userId="1f3c2090-23d4-4586-97db-579ffc9c77e2" providerId="ADAL" clId="{8C331EE3-F2BB-46E8-BB45-9C040F11C948}" dt="2023-11-16T14:43:10.710" v="37"/>
        <pc:sldMkLst>
          <pc:docMk/>
          <pc:sldMk cId="0" sldId="508"/>
        </pc:sldMkLst>
      </pc:sldChg>
      <pc:sldChg chg="add">
        <pc:chgData name="Juan Guerrero" userId="1f3c2090-23d4-4586-97db-579ffc9c77e2" providerId="ADAL" clId="{8C331EE3-F2BB-46E8-BB45-9C040F11C948}" dt="2023-11-16T14:43:10.710" v="37"/>
        <pc:sldMkLst>
          <pc:docMk/>
          <pc:sldMk cId="0" sldId="509"/>
        </pc:sldMkLst>
      </pc:sldChg>
      <pc:sldChg chg="add">
        <pc:chgData name="Juan Guerrero" userId="1f3c2090-23d4-4586-97db-579ffc9c77e2" providerId="ADAL" clId="{8C331EE3-F2BB-46E8-BB45-9C040F11C948}" dt="2023-11-16T14:43:10.710" v="37"/>
        <pc:sldMkLst>
          <pc:docMk/>
          <pc:sldMk cId="0" sldId="510"/>
        </pc:sldMkLst>
      </pc:sldChg>
      <pc:sldChg chg="add">
        <pc:chgData name="Juan Guerrero" userId="1f3c2090-23d4-4586-97db-579ffc9c77e2" providerId="ADAL" clId="{8C331EE3-F2BB-46E8-BB45-9C040F11C948}" dt="2023-11-16T14:43:10.710" v="37"/>
        <pc:sldMkLst>
          <pc:docMk/>
          <pc:sldMk cId="0" sldId="511"/>
        </pc:sldMkLst>
      </pc:sldChg>
      <pc:sldChg chg="add">
        <pc:chgData name="Juan Guerrero" userId="1f3c2090-23d4-4586-97db-579ffc9c77e2" providerId="ADAL" clId="{8C331EE3-F2BB-46E8-BB45-9C040F11C948}" dt="2023-11-16T14:43:10.710" v="37"/>
        <pc:sldMkLst>
          <pc:docMk/>
          <pc:sldMk cId="0" sldId="512"/>
        </pc:sldMkLst>
      </pc:sldChg>
      <pc:sldChg chg="add">
        <pc:chgData name="Juan Guerrero" userId="1f3c2090-23d4-4586-97db-579ffc9c77e2" providerId="ADAL" clId="{8C331EE3-F2BB-46E8-BB45-9C040F11C948}" dt="2023-11-16T14:43:10.710" v="37"/>
        <pc:sldMkLst>
          <pc:docMk/>
          <pc:sldMk cId="0" sldId="513"/>
        </pc:sldMkLst>
      </pc:sldChg>
      <pc:sldChg chg="add">
        <pc:chgData name="Juan Guerrero" userId="1f3c2090-23d4-4586-97db-579ffc9c77e2" providerId="ADAL" clId="{8C331EE3-F2BB-46E8-BB45-9C040F11C948}" dt="2023-11-16T14:43:10.710" v="37"/>
        <pc:sldMkLst>
          <pc:docMk/>
          <pc:sldMk cId="0" sldId="514"/>
        </pc:sldMkLst>
      </pc:sldChg>
      <pc:sldChg chg="add">
        <pc:chgData name="Juan Guerrero" userId="1f3c2090-23d4-4586-97db-579ffc9c77e2" providerId="ADAL" clId="{8C331EE3-F2BB-46E8-BB45-9C040F11C948}" dt="2023-11-16T14:43:10.710" v="37"/>
        <pc:sldMkLst>
          <pc:docMk/>
          <pc:sldMk cId="0" sldId="515"/>
        </pc:sldMkLst>
      </pc:sldChg>
      <pc:sldChg chg="add">
        <pc:chgData name="Juan Guerrero" userId="1f3c2090-23d4-4586-97db-579ffc9c77e2" providerId="ADAL" clId="{8C331EE3-F2BB-46E8-BB45-9C040F11C948}" dt="2023-11-16T14:43:10.710" v="37"/>
        <pc:sldMkLst>
          <pc:docMk/>
          <pc:sldMk cId="0" sldId="516"/>
        </pc:sldMkLst>
      </pc:sldChg>
      <pc:sldChg chg="add">
        <pc:chgData name="Juan Guerrero" userId="1f3c2090-23d4-4586-97db-579ffc9c77e2" providerId="ADAL" clId="{8C331EE3-F2BB-46E8-BB45-9C040F11C948}" dt="2023-11-16T14:43:10.710" v="37"/>
        <pc:sldMkLst>
          <pc:docMk/>
          <pc:sldMk cId="0" sldId="517"/>
        </pc:sldMkLst>
      </pc:sldChg>
      <pc:sldChg chg="add">
        <pc:chgData name="Juan Guerrero" userId="1f3c2090-23d4-4586-97db-579ffc9c77e2" providerId="ADAL" clId="{8C331EE3-F2BB-46E8-BB45-9C040F11C948}" dt="2023-11-16T14:43:10.710" v="37"/>
        <pc:sldMkLst>
          <pc:docMk/>
          <pc:sldMk cId="0" sldId="518"/>
        </pc:sldMkLst>
      </pc:sldChg>
      <pc:sldChg chg="add">
        <pc:chgData name="Juan Guerrero" userId="1f3c2090-23d4-4586-97db-579ffc9c77e2" providerId="ADAL" clId="{8C331EE3-F2BB-46E8-BB45-9C040F11C948}" dt="2023-11-16T14:43:10.710" v="37"/>
        <pc:sldMkLst>
          <pc:docMk/>
          <pc:sldMk cId="0" sldId="519"/>
        </pc:sldMkLst>
      </pc:sldChg>
      <pc:sldChg chg="add">
        <pc:chgData name="Juan Guerrero" userId="1f3c2090-23d4-4586-97db-579ffc9c77e2" providerId="ADAL" clId="{8C331EE3-F2BB-46E8-BB45-9C040F11C948}" dt="2023-11-16T14:43:10.710" v="37"/>
        <pc:sldMkLst>
          <pc:docMk/>
          <pc:sldMk cId="0" sldId="520"/>
        </pc:sldMkLst>
      </pc:sldChg>
      <pc:sldChg chg="add">
        <pc:chgData name="Juan Guerrero" userId="1f3c2090-23d4-4586-97db-579ffc9c77e2" providerId="ADAL" clId="{8C331EE3-F2BB-46E8-BB45-9C040F11C948}" dt="2023-11-16T14:43:10.710" v="37"/>
        <pc:sldMkLst>
          <pc:docMk/>
          <pc:sldMk cId="0" sldId="521"/>
        </pc:sldMkLst>
      </pc:sldChg>
      <pc:sldChg chg="add">
        <pc:chgData name="Juan Guerrero" userId="1f3c2090-23d4-4586-97db-579ffc9c77e2" providerId="ADAL" clId="{8C331EE3-F2BB-46E8-BB45-9C040F11C948}" dt="2023-11-16T14:43:10.710" v="37"/>
        <pc:sldMkLst>
          <pc:docMk/>
          <pc:sldMk cId="0" sldId="522"/>
        </pc:sldMkLst>
      </pc:sldChg>
      <pc:sldChg chg="add">
        <pc:chgData name="Juan Guerrero" userId="1f3c2090-23d4-4586-97db-579ffc9c77e2" providerId="ADAL" clId="{8C331EE3-F2BB-46E8-BB45-9C040F11C948}" dt="2023-11-16T14:43:10.710" v="37"/>
        <pc:sldMkLst>
          <pc:docMk/>
          <pc:sldMk cId="0" sldId="523"/>
        </pc:sldMkLst>
      </pc:sldChg>
      <pc:sldChg chg="add">
        <pc:chgData name="Juan Guerrero" userId="1f3c2090-23d4-4586-97db-579ffc9c77e2" providerId="ADAL" clId="{8C331EE3-F2BB-46E8-BB45-9C040F11C948}" dt="2023-11-16T14:43:10.710" v="37"/>
        <pc:sldMkLst>
          <pc:docMk/>
          <pc:sldMk cId="0" sldId="524"/>
        </pc:sldMkLst>
      </pc:sldChg>
      <pc:sldChg chg="add">
        <pc:chgData name="Juan Guerrero" userId="1f3c2090-23d4-4586-97db-579ffc9c77e2" providerId="ADAL" clId="{8C331EE3-F2BB-46E8-BB45-9C040F11C948}" dt="2023-11-16T14:43:10.710" v="37"/>
        <pc:sldMkLst>
          <pc:docMk/>
          <pc:sldMk cId="0" sldId="525"/>
        </pc:sldMkLst>
      </pc:sldChg>
      <pc:sldChg chg="add">
        <pc:chgData name="Juan Guerrero" userId="1f3c2090-23d4-4586-97db-579ffc9c77e2" providerId="ADAL" clId="{8C331EE3-F2BB-46E8-BB45-9C040F11C948}" dt="2023-11-16T14:43:10.710" v="37"/>
        <pc:sldMkLst>
          <pc:docMk/>
          <pc:sldMk cId="0" sldId="526"/>
        </pc:sldMkLst>
      </pc:sldChg>
      <pc:sldChg chg="add">
        <pc:chgData name="Juan Guerrero" userId="1f3c2090-23d4-4586-97db-579ffc9c77e2" providerId="ADAL" clId="{8C331EE3-F2BB-46E8-BB45-9C040F11C948}" dt="2023-11-16T14:43:10.710" v="37"/>
        <pc:sldMkLst>
          <pc:docMk/>
          <pc:sldMk cId="0" sldId="52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3104" y="6391838"/>
            <a:ext cx="990599" cy="304799"/>
          </a:xfrm>
          <a:prstGeom prst="rect">
            <a:avLst/>
          </a:prstGeom>
        </p:spPr>
        <p:txBody>
          <a:bodyPr/>
          <a:lstStyle/>
          <a:p>
            <a:fld id="{7C8D7E02-BCB8-4D50-A234-369438C08659}" type="datetimeFigureOut">
              <a:rPr lang="en-US"/>
              <a:t>11/16/2023</a:t>
            </a:fld>
            <a:endParaRPr lang="en-US"/>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Slide">
    <p:spTree>
      <p:nvGrpSpPr>
        <p:cNvPr id="1" name=""/>
        <p:cNvGrpSpPr/>
        <p:nvPr/>
      </p:nvGrpSpPr>
      <p:grpSpPr>
        <a:xfrm>
          <a:off x="0" y="0"/>
          <a:ext cx="0" cy="0"/>
          <a:chOff x="0" y="0"/>
          <a:chExt cx="0" cy="0"/>
        </a:xfrm>
      </p:grpSpPr>
      <p:sp>
        <p:nvSpPr>
          <p:cNvPr id="2" name="Title"/>
          <p:cNvSpPr>
            <a:spLocks noGrp="1"/>
          </p:cNvSpPr>
          <p:nvPr>
            <p:ph type="title"/>
          </p:nvPr>
        </p:nvSpPr>
        <p:spPr>
          <a:xfrm>
            <a:off x="606314" y="75534"/>
            <a:ext cx="9113758" cy="719994"/>
          </a:xfrm>
          <a:prstGeom prst="rect">
            <a:avLst/>
          </a:prstGeom>
        </p:spPr>
        <p:txBody>
          <a:bodyPr anchor="b">
            <a:normAutofit/>
          </a:bodyPr>
          <a:lstStyle>
            <a:lvl1pPr algn="l">
              <a:defRPr sz="2400" b="0" cap="none" spc="0">
                <a:ln w="0"/>
                <a:solidFill>
                  <a:schemeClr val="tx1"/>
                </a:solidFill>
                <a:effectLst>
                  <a:outerShdw blurRad="38100" dist="19050" dir="2700000" algn="tl" rotWithShape="0">
                    <a:schemeClr val="dk1">
                      <a:alpha val="40000"/>
                    </a:schemeClr>
                  </a:outerShdw>
                </a:effectLst>
              </a:defRPr>
            </a:lvl1pPr>
          </a:lstStyle>
          <a:p>
            <a:r>
              <a:rPr lang="en-US"/>
              <a:t>Click to edit Master title style</a:t>
            </a:r>
          </a:p>
        </p:txBody>
      </p:sp>
      <p:sp>
        <p:nvSpPr>
          <p:cNvPr id="3" name="Content"/>
          <p:cNvSpPr>
            <a:spLocks noGrp="1" noChangeAspect="1"/>
          </p:cNvSpPr>
          <p:nvPr>
            <p:ph type="pic" idx="1"/>
          </p:nvPr>
        </p:nvSpPr>
        <p:spPr>
          <a:xfrm>
            <a:off x="134789" y="969265"/>
            <a:ext cx="11887930" cy="539129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Product"/>
          <p:cNvSpPr>
            <a:spLocks noGrp="1"/>
          </p:cNvSpPr>
          <p:nvPr>
            <p:ph type="body" sz="half" idx="2"/>
          </p:nvPr>
        </p:nvSpPr>
        <p:spPr>
          <a:xfrm>
            <a:off x="331994" y="6364288"/>
            <a:ext cx="8825658" cy="493712"/>
          </a:xfrm>
          <a:prstGeom prst="rect">
            <a:avLst/>
          </a:prstGeo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0352540" y="6391838"/>
            <a:ext cx="1291163" cy="304799"/>
          </a:xfrm>
          <a:prstGeom prst="rect">
            <a:avLst/>
          </a:prstGeom>
        </p:spPr>
        <p:txBody>
          <a:bodyPr/>
          <a:lstStyle/>
          <a:p>
            <a:fld id="{3BDB8791-F1B0-41E7-B7FD-A781E65C4266}" type="datetimeFigureOut">
              <a:rPr lang="en-US"/>
              <a:t>11/16/2023</a:t>
            </a:fld>
            <a:endParaRPr lang="en-US"/>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a:prstGeom prst="rect">
            <a:avLst/>
          </a:prstGeo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0653104" y="6391838"/>
            <a:ext cx="990599" cy="304799"/>
          </a:xfrm>
          <a:prstGeom prst="rect">
            <a:avLst/>
          </a:prstGeom>
        </p:spPr>
        <p:txBody>
          <a:bodyPr/>
          <a:lstStyle/>
          <a:p>
            <a:fld id="{5FDD63B2-E120-4ED8-B27B-C685F510A5FE}" type="datetimeFigureOut">
              <a:rPr lang="en-US"/>
              <a:t>11/16/2023</a:t>
            </a:fld>
            <a:endParaRPr lang="en-US"/>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xml"/><Relationship Id="rId1" Type="http://schemas.openxmlformats.org/officeDocument/2006/relationships/theme" Target="../theme/theme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2"/>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67" r:id="rId1"/>
    <p:sldLayoutId id="2147483652" r:id="rId2"/>
    <p:sldLayoutId id="2147483653" r:id="rId3"/>
    <p:sldLayoutId id="2147483655" r:id="rId4"/>
  </p:sldLayoutIdLst>
  <p:transition/>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Resiliency and Site Security</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6</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Active Interception</a:t>
            </a:r>
          </a:p>
        </p:txBody>
      </p:sp>
      <p:sp>
        <p:nvSpPr>
          <p:cNvPr id="2" name="Content"/>
          <p:cNvSpPr>
            <a:spLocks noGrp="1"/>
          </p:cNvSpPr>
          <p:nvPr>
            <p:ph idx="1" hasCustomPrompt="1"/>
          </p:nvPr>
        </p:nvSpPr>
        <p:spPr/>
        <p:txBody>
          <a:bodyPr/>
          <a:lstStyle/>
          <a:p>
            <a:r>
              <a:rPr lang="en-US"/>
              <a:t>On-path attacks
Replay attacks
Spoofing attacks
Session hijacking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How protocol analyzers work
Uses/misuses
NIC in promiscuous mode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mode must a NIC be in to perform packet sniffing?
What needs to be configured on a switch so all packets are sent to the sniffing device?
Why would a network administrator need to use a protocol analyzer?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Analyzing Network Attacks</a:t>
            </a:r>
          </a:p>
        </p:txBody>
      </p:sp>
      <p:sp>
        <p:nvSpPr>
          <p:cNvPr id="3" name="Index"/>
          <p:cNvSpPr>
            <a:spLocks noGrp="1"/>
          </p:cNvSpPr>
          <p:nvPr>
            <p:ph type="body" sz="quarter" idx="10" hasCustomPrompt="1"/>
          </p:nvPr>
        </p:nvSpPr>
        <p:spPr/>
        <p:txBody>
          <a:bodyPr/>
          <a:lstStyle/>
          <a:p>
            <a:r>
              <a:rPr lang="en-US"/>
              <a:t>6.5</a:t>
            </a:r>
          </a:p>
        </p:txBody>
      </p:sp>
      <p:sp>
        <p:nvSpPr>
          <p:cNvPr id="4" name="Module"/>
          <p:cNvSpPr>
            <a:spLocks noGrp="1"/>
          </p:cNvSpPr>
          <p:nvPr>
            <p:ph type="body" sz="quarter" idx="11" hasCustomPrompt="1"/>
          </p:nvPr>
        </p:nvSpPr>
        <p:spPr/>
        <p:txBody>
          <a:bodyPr/>
          <a:lstStyle/>
          <a:p>
            <a:r>
              <a:rPr lang="en-US"/>
              <a:t>Resiliency and Site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Analyze ARP poisoning.
Poison ARP and analyze with Wireshark.
Analyze DNS poisoning.
Poison DNS.
Analyze SYN flood.
Perform and analyze a SYN flood.
Examine DNS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On-path attack
Credential replay
Distributed reflected DoS (DRDoS)
Amplification attack
DNS poisoning
Distributed denial-of-service (DDoS)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On-path attack: </a:t>
            </a:r>
            <a:r>
              <a:rPr dirty="0"/>
              <a:t>An attack where the threat actor makes an independent connection between two victims and is able to read and possibly modify traffic.</a:t>
            </a:r>
            <a:r>
              <a:rPr b="1" dirty="0"/>
              <a:t>
Credential replay: </a:t>
            </a:r>
            <a:r>
              <a:rPr dirty="0"/>
              <a:t>An attack that uses a captured authentication token to start an unauthorized session without having to discover the plaintext password for an account.</a:t>
            </a:r>
            <a:r>
              <a:rPr b="1" dirty="0"/>
              <a:t>
Distributed reflected DoS (</a:t>
            </a:r>
            <a:r>
              <a:rPr b="1" dirty="0" err="1"/>
              <a:t>DRDoS</a:t>
            </a:r>
            <a:r>
              <a:rPr b="1" dirty="0"/>
              <a:t>): </a:t>
            </a:r>
            <a:r>
              <a:rPr dirty="0"/>
              <a:t>A malicious request to a legitimate server is created and sent as a link to the victim, so that a server-side flaw causes the malicious component to run on the target</a:t>
            </a:r>
            <a:r>
              <a:rPr lang="en-US" dirty="0"/>
              <a:t>'</a:t>
            </a:r>
            <a:r>
              <a:rPr dirty="0"/>
              <a:t>s browser.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dirty="0"/>
              <a:t>Amplification attack: </a:t>
            </a:r>
            <a:r>
              <a:rPr dirty="0"/>
              <a:t>A type of reflected attack that targets weaknesses in specific application protocols to make the attack more effective at consuming target bandwidth. Amplification attacks exploit protocols that allow the attacker to manipulate the request in such a way that the target is forced to respond with a large amount of data.</a:t>
            </a:r>
            <a:r>
              <a:rPr b="1" dirty="0"/>
              <a:t>
DNS poisoning: </a:t>
            </a:r>
            <a:r>
              <a:rPr dirty="0"/>
              <a:t>An attack where a threat actor injects false resource records into a client or server cache to redirect a domain name to an IP address of the attacker's choosing.</a:t>
            </a:r>
            <a:r>
              <a:rPr b="1" dirty="0"/>
              <a:t>
Distributed denial-of-service (DDoS): </a:t>
            </a:r>
            <a:r>
              <a:rPr dirty="0"/>
              <a:t>An attack that involves the use of infected Internet-connected computers and devices to disrupt the normal flow of traffic of a server or service by overwhelming the target with traffic.</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260150117"/>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648968" y="1280160"/>
            <a:ext cx="8763000" cy="5013880"/>
          </a:xfrm>
          <a:prstGeom prst="rect">
            <a:avLst/>
          </a:prstGeom>
          <a:ln>
            <a:solidFill>
              <a:schemeClr val="tx2">
                <a:lumMod val="60000"/>
                <a:lumOff val="40000"/>
              </a:schemeClr>
            </a:solidFill>
          </a:ln>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85468" y="1280160"/>
            <a:ext cx="8890000" cy="5013880"/>
          </a:xfrm>
          <a:prstGeom prst="rect">
            <a:avLst/>
          </a:prstGeom>
          <a:ln>
            <a:solidFill>
              <a:schemeClr val="tx2">
                <a:lumMod val="60000"/>
                <a:lumOff val="40000"/>
              </a:schemeClr>
            </a:solidFill>
          </a:ln>
        </p:spPr>
      </p:pic>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Network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Network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Malicious Code</a:t>
            </a:r>
          </a:p>
        </p:txBody>
      </p:sp>
      <p:sp>
        <p:nvSpPr>
          <p:cNvPr id="2" name="Content"/>
          <p:cNvSpPr>
            <a:spLocks noGrp="1"/>
          </p:cNvSpPr>
          <p:nvPr>
            <p:ph idx="1" hasCustomPrompt="1"/>
          </p:nvPr>
        </p:nvSpPr>
        <p:spPr/>
        <p:txBody>
          <a:bodyPr/>
          <a:lstStyle/>
          <a:p>
            <a:r>
              <a:rPr lang="en-US"/>
              <a:t>Python
Shells
Macros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Python Malicious Code</a:t>
            </a:r>
          </a:p>
        </p:txBody>
      </p:sp>
      <p:sp>
        <p:nvSpPr>
          <p:cNvPr id="2" name="Content"/>
          <p:cNvSpPr>
            <a:spLocks noGrp="1"/>
          </p:cNvSpPr>
          <p:nvPr>
            <p:ph idx="1" hasCustomPrompt="1"/>
          </p:nvPr>
        </p:nvSpPr>
        <p:spPr/>
        <p:txBody>
          <a:bodyPr/>
          <a:lstStyle/>
          <a:p>
            <a:r>
              <a:rPr lang="en-US"/>
              <a:t>Remote Access Trojans (RATs)
Libraries
Screenshots
Webcam
Web requests
Android devices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PowerShell</a:t>
            </a:r>
          </a:p>
        </p:txBody>
      </p:sp>
      <p:sp>
        <p:nvSpPr>
          <p:cNvPr id="2" name="Content"/>
          <p:cNvSpPr>
            <a:spLocks noGrp="1"/>
          </p:cNvSpPr>
          <p:nvPr>
            <p:ph idx="1" hasCustomPrompt="1"/>
          </p:nvPr>
        </p:nvSpPr>
        <p:spPr/>
        <p:txBody>
          <a:bodyPr/>
          <a:lstStyle/>
          <a:p>
            <a:r>
              <a:rPr lang="en-US"/>
              <a:t>Management framework
Replaces Command Prompt
.NET framework
MacOS and Linux</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85468" y="1280160"/>
            <a:ext cx="8890000" cy="5013880"/>
          </a:xfrm>
          <a:prstGeom prst="rect">
            <a:avLst/>
          </a:prstGeom>
          <a:ln>
            <a:solidFill>
              <a:schemeClr val="tx2">
                <a:lumMod val="60000"/>
                <a:lumOff val="40000"/>
              </a:schemeClr>
            </a:solidFill>
          </a:ln>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Malicious Code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icious Cod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Python
Shells
Macros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6.5.4 Poison ARP and Analyze with Wireshark
6.5.6 Poison DNS
6.5.8 Analyze a SYN Flood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In which type of attack does the hacker place themselves between two devices to intercept communications?
What are common indicators of a DDoS attack?
What is the usual result of a distributed denial-of-service attack?
What is a reflected DDoS attack?
What are some indicators of a DNS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Analyzing Password Attacks</a:t>
            </a:r>
          </a:p>
        </p:txBody>
      </p:sp>
      <p:sp>
        <p:nvSpPr>
          <p:cNvPr id="3" name="Index"/>
          <p:cNvSpPr>
            <a:spLocks noGrp="1"/>
          </p:cNvSpPr>
          <p:nvPr>
            <p:ph type="body" sz="quarter" idx="10" hasCustomPrompt="1"/>
          </p:nvPr>
        </p:nvSpPr>
        <p:spPr/>
        <p:txBody>
          <a:bodyPr/>
          <a:lstStyle/>
          <a:p>
            <a:r>
              <a:rPr lang="en-US"/>
              <a:t>6.6</a:t>
            </a:r>
          </a:p>
        </p:txBody>
      </p:sp>
      <p:sp>
        <p:nvSpPr>
          <p:cNvPr id="4" name="Module"/>
          <p:cNvSpPr>
            <a:spLocks noGrp="1"/>
          </p:cNvSpPr>
          <p:nvPr>
            <p:ph type="body" sz="quarter" idx="11" hasCustomPrompt="1"/>
          </p:nvPr>
        </p:nvSpPr>
        <p:spPr/>
        <p:txBody>
          <a:bodyPr/>
          <a:lstStyle/>
          <a:p>
            <a:r>
              <a:rPr lang="en-US"/>
              <a:t>Resiliency and Site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Crack a password using rainbow tables
Crack a password with John the Ripper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Online password attack
Offline attack
Social Engineering
Shoulder surfing
Brute force attack
Password spraying
Dictionary attack
Rainbow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fontScale="70000" lnSpcReduction="20000"/>
          </a:bodyPr>
          <a:lstStyle/>
          <a:p>
            <a:r>
              <a:rPr b="1" dirty="0">
                <a:latin typeface="Roboto"/>
                <a:ea typeface="Roboto"/>
                <a:cs typeface="Roboto"/>
              </a:rPr>
              <a:t>Online password attack: </a:t>
            </a:r>
            <a:r>
              <a:rPr dirty="0">
                <a:latin typeface="Roboto"/>
                <a:ea typeface="Roboto"/>
                <a:cs typeface="Roboto"/>
              </a:rPr>
              <a:t>An attack where the threat actor interacts with the authentication service </a:t>
            </a:r>
            <a:r>
              <a:rPr lang="en-US" dirty="0">
                <a:latin typeface="Roboto"/>
                <a:ea typeface="Roboto"/>
                <a:cs typeface="Roboto"/>
              </a:rPr>
              <a:t>directly—a </a:t>
            </a:r>
            <a:r>
              <a:rPr dirty="0">
                <a:latin typeface="Roboto"/>
                <a:ea typeface="Roboto"/>
                <a:cs typeface="Roboto"/>
              </a:rPr>
              <a:t>web login form or VPN gateway, for instance.</a:t>
            </a:r>
            <a:r>
              <a:rPr b="1" dirty="0">
                <a:latin typeface="Roboto"/>
                <a:ea typeface="Roboto"/>
                <a:cs typeface="Roboto"/>
              </a:rPr>
              <a:t>
Offline attack: </a:t>
            </a:r>
            <a:r>
              <a:rPr dirty="0">
                <a:latin typeface="Roboto"/>
                <a:ea typeface="Roboto"/>
                <a:cs typeface="Roboto"/>
              </a:rPr>
              <a:t>An attack where once the attacker has obtained a password database, the cracker does not interact with the authentication system.</a:t>
            </a:r>
            <a:r>
              <a:rPr b="1" dirty="0">
                <a:latin typeface="Roboto"/>
                <a:ea typeface="Roboto"/>
                <a:cs typeface="Roboto"/>
              </a:rPr>
              <a:t>
</a:t>
            </a:r>
            <a:r>
              <a:rPr lang="en-US" b="1" dirty="0">
                <a:latin typeface="Roboto"/>
                <a:ea typeface="Roboto"/>
                <a:cs typeface="Roboto"/>
              </a:rPr>
              <a:t>Social Engineering</a:t>
            </a:r>
            <a:r>
              <a:rPr b="1" dirty="0">
                <a:latin typeface="Roboto"/>
                <a:ea typeface="Roboto"/>
                <a:cs typeface="Roboto"/>
              </a:rPr>
              <a:t>: </a:t>
            </a:r>
            <a:r>
              <a:rPr dirty="0">
                <a:latin typeface="Roboto"/>
                <a:ea typeface="Roboto"/>
                <a:cs typeface="Roboto"/>
              </a:rPr>
              <a:t>An activity where the goal is to use deception and trickery to convince unsuspecting users to provide sensitive data or to violate security guidelines.</a:t>
            </a:r>
            <a:r>
              <a:rPr b="1" dirty="0">
                <a:latin typeface="Roboto"/>
                <a:ea typeface="Roboto"/>
                <a:cs typeface="Roboto"/>
              </a:rPr>
              <a:t>
Shoulder surfing: </a:t>
            </a:r>
            <a:r>
              <a:rPr dirty="0">
                <a:latin typeface="Roboto"/>
                <a:ea typeface="Roboto"/>
                <a:cs typeface="Roboto"/>
              </a:rPr>
              <a:t>An eavesdropping technique where the listener obtains passwords or other confidential information by looking over the shoulder of the target.</a:t>
            </a:r>
            <a:r>
              <a:rPr b="1" dirty="0">
                <a:latin typeface="Roboto"/>
                <a:ea typeface="Roboto"/>
                <a:cs typeface="Roboto"/>
              </a:rPr>
              <a:t>
Brute force attack: </a:t>
            </a:r>
            <a:r>
              <a:rPr dirty="0">
                <a:latin typeface="Roboto"/>
                <a:ea typeface="Roboto"/>
                <a:cs typeface="Roboto"/>
              </a:rPr>
              <a:t>A type of password attack where an attacker uses an application to exhaustively try every possible alphanumeric combination to crack encrypted passwords.</a:t>
            </a:r>
            <a:r>
              <a:rPr b="1" dirty="0">
                <a:latin typeface="Roboto"/>
                <a:ea typeface="Roboto"/>
                <a:cs typeface="Roboto"/>
              </a:rPr>
              <a:t>
Password spraying: </a:t>
            </a:r>
            <a:r>
              <a:rPr dirty="0">
                <a:latin typeface="Roboto"/>
                <a:ea typeface="Roboto"/>
                <a:cs typeface="Roboto"/>
              </a:rPr>
              <a:t>A brute force attack in which multiple user accounts are tested with a dictionary of common passwords.</a:t>
            </a:r>
            <a:r>
              <a:rPr b="1" dirty="0">
                <a:latin typeface="Roboto"/>
                <a:ea typeface="Roboto"/>
                <a:cs typeface="Roboto"/>
              </a:rPr>
              <a:t>
Dictionary attack: </a:t>
            </a:r>
            <a:r>
              <a:rPr dirty="0">
                <a:latin typeface="Roboto"/>
                <a:ea typeface="Roboto"/>
                <a:cs typeface="Roboto"/>
              </a:rPr>
              <a:t>A type of password attack that compares encrypted passwords against a predetermined list of possible password values.</a:t>
            </a:r>
            <a:r>
              <a:rPr b="1" dirty="0">
                <a:latin typeface="Roboto"/>
                <a:ea typeface="Roboto"/>
                <a:cs typeface="Roboto"/>
              </a:rPr>
              <a:t>
Rainbow attack: </a:t>
            </a:r>
            <a:r>
              <a:rPr dirty="0">
                <a:latin typeface="Roboto"/>
                <a:ea typeface="Roboto"/>
                <a:cs typeface="Roboto"/>
              </a:rPr>
              <a:t>Similar to dictionary attacks, however, a rainbow attack uses special tables called rainbow tables that have common passwords and the generated hash of each password.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Password Attacks</a:t>
            </a:r>
          </a:p>
        </p:txBody>
      </p:sp>
      <p:sp>
        <p:nvSpPr>
          <p:cNvPr id="2" name="Content"/>
          <p:cNvSpPr>
            <a:spLocks noGrp="1"/>
          </p:cNvSpPr>
          <p:nvPr>
            <p:ph idx="1" hasCustomPrompt="1"/>
          </p:nvPr>
        </p:nvSpPr>
        <p:spPr/>
        <p:txBody>
          <a:bodyPr/>
          <a:lstStyle/>
          <a:p>
            <a:r>
              <a:rPr lang="en-US"/>
              <a:t>Social engineering
Brute force attacks
Rainbow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Social Engineering</a:t>
            </a:r>
          </a:p>
        </p:txBody>
      </p:sp>
      <p:sp>
        <p:nvSpPr>
          <p:cNvPr id="2" name="Content"/>
          <p:cNvSpPr>
            <a:spLocks noGrp="1"/>
          </p:cNvSpPr>
          <p:nvPr>
            <p:ph idx="1" hasCustomPrompt="1"/>
          </p:nvPr>
        </p:nvSpPr>
        <p:spPr/>
        <p:txBody>
          <a:bodyPr/>
          <a:lstStyle/>
          <a:p>
            <a:r>
              <a:rPr lang="en-US"/>
              <a:t>Password guessing
User manipulation
Shoulder surfing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Password Cracking Apps</a:t>
            </a:r>
          </a:p>
        </p:txBody>
      </p:sp>
      <p:sp>
        <p:nvSpPr>
          <p:cNvPr id="2" name="Content"/>
          <p:cNvSpPr>
            <a:spLocks noGrp="1"/>
          </p:cNvSpPr>
          <p:nvPr>
            <p:ph idx="1" hasCustomPrompt="1"/>
          </p:nvPr>
        </p:nvSpPr>
        <p:spPr/>
        <p:txBody>
          <a:bodyPr/>
          <a:lstStyle/>
          <a:p>
            <a:r>
              <a:rPr lang="en-US"/>
              <a:t>John the Ripper
Hashcat Medusa
Cain &amp; Abel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Password Cracking Defense</a:t>
            </a:r>
          </a:p>
        </p:txBody>
      </p:sp>
      <p:sp>
        <p:nvSpPr>
          <p:cNvPr id="2" name="Content"/>
          <p:cNvSpPr>
            <a:spLocks noGrp="1"/>
          </p:cNvSpPr>
          <p:nvPr>
            <p:ph idx="1" hasCustomPrompt="1"/>
          </p:nvPr>
        </p:nvSpPr>
        <p:spPr/>
        <p:txBody>
          <a:bodyPr/>
          <a:lstStyle/>
          <a:p>
            <a:r>
              <a:rPr lang="en-US"/>
              <a:t>Password protocols
Minimum 8 characters
Upper and lowercase letters
Numbers Symbols
No common words or phrases
Passphrases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Password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assword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Rainbow Attack Apps</a:t>
            </a:r>
          </a:p>
        </p:txBody>
      </p:sp>
      <p:sp>
        <p:nvSpPr>
          <p:cNvPr id="2" name="Content"/>
          <p:cNvSpPr>
            <a:spLocks noGrp="1"/>
          </p:cNvSpPr>
          <p:nvPr>
            <p:ph idx="1" hasCustomPrompt="1"/>
          </p:nvPr>
        </p:nvSpPr>
        <p:spPr/>
        <p:txBody>
          <a:bodyPr/>
          <a:lstStyle/>
          <a:p>
            <a:r>
              <a:rPr lang="en-US"/>
              <a:t>Rtgen
Winrtgen
RainbowCrack
Ophcrack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Social engineering
Brute force attacks
Rainbow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6.6.4 Crack Password with Rainbow Tables
6.6.7 Crack a Password with John the Ripper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Where would an attacker gather information to guess a user's password?
What social engineering technique involves looking through trash?
What does password spraying help the attacker avoid?
What is the best defense against password-cracking attempts?
What is the difference between an online and an offline password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Physical Threats</a:t>
            </a:r>
          </a:p>
        </p:txBody>
      </p:sp>
      <p:sp>
        <p:nvSpPr>
          <p:cNvPr id="3" name="Index"/>
          <p:cNvSpPr>
            <a:spLocks noGrp="1"/>
          </p:cNvSpPr>
          <p:nvPr>
            <p:ph type="body" sz="quarter" idx="10" hasCustomPrompt="1"/>
          </p:nvPr>
        </p:nvSpPr>
        <p:spPr/>
        <p:txBody>
          <a:bodyPr/>
          <a:lstStyle/>
          <a:p>
            <a:r>
              <a:rPr lang="en-US"/>
              <a:t>6.1</a:t>
            </a:r>
          </a:p>
        </p:txBody>
      </p:sp>
      <p:sp>
        <p:nvSpPr>
          <p:cNvPr id="4" name="Module"/>
          <p:cNvSpPr>
            <a:spLocks noGrp="1"/>
          </p:cNvSpPr>
          <p:nvPr>
            <p:ph type="body" sz="quarter" idx="11" hasCustomPrompt="1"/>
          </p:nvPr>
        </p:nvSpPr>
        <p:spPr/>
        <p:txBody>
          <a:bodyPr/>
          <a:lstStyle/>
          <a:p>
            <a:r>
              <a:rPr lang="en-US"/>
              <a:t>Resiliency and Site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6.1.3 Implement Physical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types of physical controls can be implemented to protect the perimeter of a building?
How does an access control vestibule work?
How are physical access controls similar to technical system security?
How can environmental design enhance physical security?
What are four types of sensors and how do they 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Implement physical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224450" cy="4120888"/>
          </a:xfrm>
        </p:spPr>
        <p:txBody>
          <a:bodyPr/>
          <a:lstStyle/>
          <a:p>
            <a:r>
              <a:rPr lang="en-US" sz="4400" dirty="0"/>
              <a:t>Monitoring </a:t>
            </a:r>
            <a:br>
              <a:rPr lang="en-US" sz="4400" dirty="0"/>
            </a:br>
            <a:r>
              <a:rPr lang="en-US" sz="4400" dirty="0"/>
              <a:t>and Reconnaissance</a:t>
            </a:r>
          </a:p>
        </p:txBody>
      </p:sp>
      <p:sp>
        <p:nvSpPr>
          <p:cNvPr id="3" name="Index"/>
          <p:cNvSpPr>
            <a:spLocks noGrp="1"/>
          </p:cNvSpPr>
          <p:nvPr>
            <p:ph type="body" sz="quarter" idx="10" hasCustomPrompt="1"/>
          </p:nvPr>
        </p:nvSpPr>
        <p:spPr/>
        <p:txBody>
          <a:bodyPr/>
          <a:lstStyle/>
          <a:p>
            <a:r>
              <a:rPr lang="en-US"/>
              <a:t>6.2</a:t>
            </a:r>
          </a:p>
        </p:txBody>
      </p:sp>
      <p:sp>
        <p:nvSpPr>
          <p:cNvPr id="4" name="Module"/>
          <p:cNvSpPr>
            <a:spLocks noGrp="1"/>
          </p:cNvSpPr>
          <p:nvPr>
            <p:ph type="body" sz="quarter" idx="11" hasCustomPrompt="1"/>
          </p:nvPr>
        </p:nvSpPr>
        <p:spPr/>
        <p:txBody>
          <a:bodyPr/>
          <a:lstStyle/>
          <a:p>
            <a:r>
              <a:rPr lang="en-US"/>
              <a:t>Resiliency and Site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Perform port and ping scans.
Perform reconnaissance with Nmap.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IP scanners
Reconnaissance
Active reconnaissance
Passive reconnaissance
Packet sniffing
War driving
War flying
Eavesdropping
Open-Source Intelligence (OSINT)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IP scanners: </a:t>
            </a:r>
            <a:r>
              <a:rPr dirty="0"/>
              <a:t>Special tools that allow a network administrator to scan the entire network to find all connected devices and their IP addresses.</a:t>
            </a:r>
            <a:r>
              <a:rPr b="1" dirty="0"/>
              <a:t>
Reconnaissance: </a:t>
            </a:r>
            <a:r>
              <a:rPr dirty="0"/>
              <a:t>Also known as </a:t>
            </a:r>
            <a:r>
              <a:rPr dirty="0" err="1"/>
              <a:t>footprinting</a:t>
            </a:r>
            <a:r>
              <a:rPr dirty="0"/>
              <a:t>. This is the process of gathering information about a target before beginning any penetration test or security audit.</a:t>
            </a:r>
            <a:r>
              <a:rPr b="1" dirty="0"/>
              <a:t>
Active reconnaissance: </a:t>
            </a:r>
            <a:r>
              <a:rPr dirty="0"/>
              <a:t>The process of gathering information by interacting with the target in some manner.</a:t>
            </a:r>
            <a:r>
              <a:rPr b="1" dirty="0"/>
              <a:t>
Passive reconnaissance: </a:t>
            </a:r>
            <a:r>
              <a:rPr dirty="0"/>
              <a:t>The process of gathering information about a target with no direct interaction with the target.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Packet sniffing: </a:t>
            </a:r>
            <a:r>
              <a:rPr dirty="0"/>
              <a:t>The act of capturing data packets transmitted across the network and analyzing them for important information.</a:t>
            </a:r>
            <a:r>
              <a:rPr b="1" dirty="0"/>
              <a:t>
War driving: </a:t>
            </a:r>
            <a:r>
              <a:rPr dirty="0"/>
              <a:t>The act of driving around with a wireless device looking for open vulnerable wireless networks.</a:t>
            </a:r>
            <a:r>
              <a:rPr b="1" dirty="0"/>
              <a:t>
War flying: </a:t>
            </a:r>
            <a:r>
              <a:rPr dirty="0"/>
              <a:t>The act of using drones or unmanned aerial vehicles to find open wireless networks.</a:t>
            </a:r>
            <a:r>
              <a:rPr b="1" dirty="0"/>
              <a:t>
Eavesdropping: </a:t>
            </a:r>
            <a:r>
              <a:rPr dirty="0"/>
              <a:t>The act of covertly listening in on a communication between other people.</a:t>
            </a:r>
            <a:r>
              <a:rPr b="1" dirty="0"/>
              <a:t>
Open-Source Intelligence (OSINT): </a:t>
            </a:r>
            <a:r>
              <a:rPr dirty="0"/>
              <a:t>Any data that is collected from publicly available sources such as social media, search engines, company websites, media sources, or public government sources.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10512358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Physical security
Access list
Access control vestibule
Bollard
Smart card
Proximity card
Biometric Locks
Sensor
Radio frequency ID (RFID)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Pathping</a:t>
            </a:r>
          </a:p>
        </p:txBody>
      </p:sp>
      <p:sp>
        <p:nvSpPr>
          <p:cNvPr id="2" name="Content"/>
          <p:cNvSpPr>
            <a:spLocks noGrp="1"/>
          </p:cNvSpPr>
          <p:nvPr>
            <p:ph idx="1" hasCustomPrompt="1"/>
          </p:nvPr>
        </p:nvSpPr>
        <p:spPr/>
        <p:txBody>
          <a:bodyPr/>
          <a:lstStyle/>
          <a:p>
            <a:r>
              <a:rPr lang="en-US"/>
              <a:t>Combines ping and tracert
Gives details for each hop
Shows where packets drop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Netstat</a:t>
            </a:r>
          </a:p>
        </p:txBody>
      </p:sp>
      <p:sp>
        <p:nvSpPr>
          <p:cNvPr id="2" name="Content"/>
          <p:cNvSpPr>
            <a:spLocks noGrp="1"/>
          </p:cNvSpPr>
          <p:nvPr>
            <p:ph idx="1" hasCustomPrompt="1"/>
          </p:nvPr>
        </p:nvSpPr>
        <p:spPr/>
        <p:txBody>
          <a:bodyPr/>
          <a:lstStyle/>
          <a:p>
            <a:r>
              <a:rPr lang="en-US"/>
              <a:t>Displays network statistics
TCP connections
Open ports
Programs
And more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Nslookup/Dig</a:t>
            </a:r>
          </a:p>
        </p:txBody>
      </p:sp>
      <p:sp>
        <p:nvSpPr>
          <p:cNvPr id="2" name="Content"/>
          <p:cNvSpPr>
            <a:spLocks noGrp="1"/>
          </p:cNvSpPr>
          <p:nvPr>
            <p:ph idx="1" hasCustomPrompt="1"/>
          </p:nvPr>
        </p:nvSpPr>
        <p:spPr/>
        <p:txBody>
          <a:bodyPr/>
          <a:lstStyle/>
          <a:p>
            <a:r>
              <a:rPr lang="en-US"/>
              <a:t>Domain Name System
Matches IP to name
Nslookup for Windows
Dig for Linux</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Monitoring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Monitor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Hping</a:t>
            </a:r>
          </a:p>
        </p:txBody>
      </p:sp>
      <p:sp>
        <p:nvSpPr>
          <p:cNvPr id="2" name="Content"/>
          <p:cNvSpPr>
            <a:spLocks noGrp="1"/>
          </p:cNvSpPr>
          <p:nvPr>
            <p:ph idx="1" hasCustomPrompt="1"/>
          </p:nvPr>
        </p:nvSpPr>
        <p:spPr/>
        <p:txBody>
          <a:bodyPr/>
          <a:lstStyle/>
          <a:p>
            <a:r>
              <a:rPr lang="en-US"/>
              <a:t>ICMP, TCR UDR and RAW
IP Gathers information on target
Linux and Windows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Netcat</a:t>
            </a:r>
          </a:p>
        </p:txBody>
      </p:sp>
      <p:sp>
        <p:nvSpPr>
          <p:cNvPr id="2" name="Content"/>
          <p:cNvSpPr>
            <a:spLocks noGrp="1"/>
          </p:cNvSpPr>
          <p:nvPr>
            <p:ph idx="1" hasCustomPrompt="1"/>
          </p:nvPr>
        </p:nvSpPr>
        <p:spPr/>
        <p:txBody>
          <a:bodyPr/>
          <a:lstStyle/>
          <a:p>
            <a:r>
              <a:rPr lang="en-US"/>
              <a:t>Works with TCP connections
Send UDP packets
Scan for open ports
Listen in on individual ports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IP Scanners</a:t>
            </a:r>
          </a:p>
        </p:txBody>
      </p:sp>
      <p:sp>
        <p:nvSpPr>
          <p:cNvPr id="2" name="Content"/>
          <p:cNvSpPr>
            <a:spLocks noGrp="1"/>
          </p:cNvSpPr>
          <p:nvPr>
            <p:ph idx="1" hasCustomPrompt="1"/>
          </p:nvPr>
        </p:nvSpPr>
        <p:spPr/>
        <p:txBody>
          <a:bodyPr/>
          <a:lstStyle/>
          <a:p>
            <a:r>
              <a:rPr lang="en-US"/>
              <a:t>Discover devices based on IP
Routes
Hostnames
Operating system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Physical security: </a:t>
            </a:r>
            <a:r>
              <a:rPr dirty="0"/>
              <a:t>Physical security is the protection of corporate assets from threats such as unauthorized entry, theft or damage.</a:t>
            </a:r>
            <a:r>
              <a:rPr b="1" dirty="0"/>
              <a:t>
Access list: </a:t>
            </a:r>
            <a:r>
              <a:rPr dirty="0"/>
              <a:t>A list of personnel who are authorized to enter a secure facility.</a:t>
            </a:r>
            <a:r>
              <a:rPr b="1" dirty="0"/>
              <a:t>
Access control vestibule: </a:t>
            </a:r>
            <a:r>
              <a:rPr dirty="0"/>
              <a:t>A specialized entrance with two locking doors that create a security buffer zone between two areas.</a:t>
            </a:r>
            <a:r>
              <a:rPr b="1" dirty="0"/>
              <a:t>
Bollard: </a:t>
            </a:r>
            <a:r>
              <a:rPr dirty="0"/>
              <a:t>Bollards are short, sturdy posts used to prevent a vehicle from crashing into a secure area.</a:t>
            </a:r>
            <a:r>
              <a:rPr b="1" dirty="0"/>
              <a:t>
Smart card: </a:t>
            </a:r>
            <a:r>
              <a:rPr dirty="0"/>
              <a:t>Access cards that have encrypted access information. Smart cards can be contactless or require contact.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Nmap</a:t>
            </a:r>
          </a:p>
        </p:txBody>
      </p:sp>
      <p:sp>
        <p:nvSpPr>
          <p:cNvPr id="2" name="Content"/>
          <p:cNvSpPr>
            <a:spLocks noGrp="1"/>
          </p:cNvSpPr>
          <p:nvPr>
            <p:ph idx="1" hasCustomPrompt="1"/>
          </p:nvPr>
        </p:nvSpPr>
        <p:spPr/>
        <p:txBody>
          <a:bodyPr/>
          <a:lstStyle/>
          <a:p>
            <a:r>
              <a:rPr lang="en-US"/>
              <a:t>GUI version called Zenmap
Open ports
Running services
Operating system
Multiple scan options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Network monitoring tools
Choose best tool for situation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Reconnaissance</a:t>
            </a:r>
          </a:p>
        </p:txBody>
      </p:sp>
      <p:sp>
        <p:nvSpPr>
          <p:cNvPr id="2" name="Content"/>
          <p:cNvSpPr>
            <a:spLocks noGrp="1"/>
          </p:cNvSpPr>
          <p:nvPr>
            <p:ph idx="1" hasCustomPrompt="1"/>
          </p:nvPr>
        </p:nvSpPr>
        <p:spPr/>
        <p:txBody>
          <a:bodyPr/>
          <a:lstStyle/>
          <a:p>
            <a:r>
              <a:rPr lang="en-US"/>
              <a:t>Footprinting
Passive vs. active
Reconnaissance tools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Passive Reconnaissance</a:t>
            </a:r>
          </a:p>
        </p:txBody>
      </p:sp>
      <p:sp>
        <p:nvSpPr>
          <p:cNvPr id="2" name="Content"/>
          <p:cNvSpPr>
            <a:spLocks noGrp="1"/>
          </p:cNvSpPr>
          <p:nvPr>
            <p:ph idx="1" hasCustomPrompt="1"/>
          </p:nvPr>
        </p:nvSpPr>
        <p:spPr/>
        <p:txBody>
          <a:bodyPr/>
          <a:lstStyle/>
          <a:p>
            <a:r>
              <a:rPr lang="en-US"/>
              <a:t>Packet sniffing
Eavesdropping
OSINT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Finding Open Networks</a:t>
            </a:r>
          </a:p>
        </p:txBody>
      </p:sp>
      <p:sp>
        <p:nvSpPr>
          <p:cNvPr id="2" name="Content"/>
          <p:cNvSpPr>
            <a:spLocks noGrp="1"/>
          </p:cNvSpPr>
          <p:nvPr>
            <p:ph idx="1" hasCustomPrompt="1"/>
          </p:nvPr>
        </p:nvSpPr>
        <p:spPr/>
        <p:txBody>
          <a:bodyPr/>
          <a:lstStyle/>
          <a:p>
            <a:r>
              <a:rPr lang="en-US"/>
              <a:t>War driving
War flying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Proximity card: </a:t>
            </a:r>
            <a:r>
              <a:rPr dirty="0"/>
              <a:t>Proximity cards, also known as radio frequency identification (RFID) cards, are a subset of smart cards that use the 125 kHz frequency to communicate with proximity readers.</a:t>
            </a:r>
            <a:r>
              <a:rPr b="1" dirty="0"/>
              <a:t>
Biometric Locks: </a:t>
            </a:r>
            <a:r>
              <a:rPr dirty="0"/>
              <a:t>Biometric locks increase security by using fingerprints or iris scans. They reduce the threat from lost keys or cards.</a:t>
            </a:r>
            <a:r>
              <a:rPr b="1" dirty="0"/>
              <a:t>
Sensor: </a:t>
            </a:r>
            <a:r>
              <a:rPr dirty="0"/>
              <a:t>A component in an alarm system that identifies unauthorized entry via infrared-, ultrasonic-, microwave-, or pressure-based detection of thermal changes or movement.</a:t>
            </a:r>
            <a:r>
              <a:rPr b="1" dirty="0"/>
              <a:t>
Radio frequency ID (RFID): </a:t>
            </a:r>
            <a:r>
              <a:rPr dirty="0"/>
              <a:t>A means of encoding information into passive tags which can be energized and read by radio waves from a reader device.</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730553691"/>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Open-Source Intelligence</a:t>
            </a:r>
          </a:p>
        </p:txBody>
      </p:sp>
      <p:sp>
        <p:nvSpPr>
          <p:cNvPr id="2" name="Content"/>
          <p:cNvSpPr>
            <a:spLocks noGrp="1"/>
          </p:cNvSpPr>
          <p:nvPr>
            <p:ph idx="1" hasCustomPrompt="1"/>
          </p:nvPr>
        </p:nvSpPr>
        <p:spPr/>
        <p:txBody>
          <a:bodyPr/>
          <a:lstStyle/>
          <a:p>
            <a:r>
              <a:rPr lang="en-US"/>
              <a:t>Public sources only
Search engines
Social media
Personal Identifiable Information (Pll)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Active Reconnaissance</a:t>
            </a:r>
          </a:p>
        </p:txBody>
      </p:sp>
      <p:sp>
        <p:nvSpPr>
          <p:cNvPr id="2" name="Content"/>
          <p:cNvSpPr>
            <a:spLocks noGrp="1"/>
          </p:cNvSpPr>
          <p:nvPr>
            <p:ph idx="1" hasCustomPrompt="1"/>
          </p:nvPr>
        </p:nvSpPr>
        <p:spPr/>
        <p:txBody>
          <a:bodyPr/>
          <a:lstStyle/>
          <a:p>
            <a:r>
              <a:rPr lang="en-US"/>
              <a:t>Network information
System information
Organizational information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Reconnaissance Goals</a:t>
            </a:r>
          </a:p>
        </p:txBody>
      </p:sp>
      <p:sp>
        <p:nvSpPr>
          <p:cNvPr id="2" name="Content"/>
          <p:cNvSpPr>
            <a:spLocks noGrp="1"/>
          </p:cNvSpPr>
          <p:nvPr>
            <p:ph idx="1" hasCustomPrompt="1"/>
          </p:nvPr>
        </p:nvSpPr>
        <p:spPr/>
        <p:txBody>
          <a:bodyPr/>
          <a:lstStyle/>
          <a:p>
            <a:r>
              <a:rPr lang="en-US"/>
              <a:t>Security posture
Narrow focus for attacks
Identify vulnerabilities
Create a network map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theHarvester</a:t>
            </a:r>
          </a:p>
        </p:txBody>
      </p:sp>
      <p:sp>
        <p:nvSpPr>
          <p:cNvPr id="2" name="Content"/>
          <p:cNvSpPr>
            <a:spLocks noGrp="1"/>
          </p:cNvSpPr>
          <p:nvPr>
            <p:ph idx="1" hasCustomPrompt="1"/>
          </p:nvPr>
        </p:nvSpPr>
        <p:spPr/>
        <p:txBody>
          <a:bodyPr/>
          <a:lstStyle/>
          <a:p>
            <a:r>
              <a:rPr lang="en-US"/>
              <a:t>Passive tool
Search engines
Social media sites
Shodan
Can be active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Curl and wget</a:t>
            </a:r>
          </a:p>
        </p:txBody>
      </p:sp>
      <p:sp>
        <p:nvSpPr>
          <p:cNvPr id="2" name="Content"/>
          <p:cNvSpPr>
            <a:spLocks noGrp="1"/>
          </p:cNvSpPr>
          <p:nvPr>
            <p:ph idx="1" hasCustomPrompt="1"/>
          </p:nvPr>
        </p:nvSpPr>
        <p:spPr/>
        <p:txBody>
          <a:bodyPr/>
          <a:lstStyle/>
          <a:p>
            <a:r>
              <a:rPr lang="en-US"/>
              <a:t>Download or upload
Download website to local PC
Active reconnaissance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Snlper</a:t>
            </a:r>
          </a:p>
        </p:txBody>
      </p:sp>
      <p:sp>
        <p:nvSpPr>
          <p:cNvPr id="2" name="Content"/>
          <p:cNvSpPr>
            <a:spLocks noGrp="1"/>
          </p:cNvSpPr>
          <p:nvPr>
            <p:ph idx="1" hasCustomPrompt="1"/>
          </p:nvPr>
        </p:nvSpPr>
        <p:spPr/>
        <p:txBody>
          <a:bodyPr/>
          <a:lstStyle/>
          <a:p>
            <a:r>
              <a:rPr lang="en-US"/>
              <a:t>Combines many tools
DNS
Open ports
Services
Vulnerabilities
Active reconnaissance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Reconnaissance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connaiss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Passive reconnaissance
Active reconnaissance
Reconnaissance tools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goal of network monitoring?
What is the difference between passive and active reconnaissance?
What tool is a search engine for internet-connected devices?
What are common techniques used in active reconnaissance?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Intrusion Detection</a:t>
            </a:r>
          </a:p>
        </p:txBody>
      </p:sp>
      <p:sp>
        <p:nvSpPr>
          <p:cNvPr id="3" name="Index"/>
          <p:cNvSpPr>
            <a:spLocks noGrp="1"/>
          </p:cNvSpPr>
          <p:nvPr>
            <p:ph type="body" sz="quarter" idx="10" hasCustomPrompt="1"/>
          </p:nvPr>
        </p:nvSpPr>
        <p:spPr/>
        <p:txBody>
          <a:bodyPr/>
          <a:lstStyle/>
          <a:p>
            <a:r>
              <a:rPr lang="en-US"/>
              <a:t>6.3</a:t>
            </a:r>
          </a:p>
        </p:txBody>
      </p:sp>
      <p:sp>
        <p:nvSpPr>
          <p:cNvPr id="4" name="Module"/>
          <p:cNvSpPr>
            <a:spLocks noGrp="1"/>
          </p:cNvSpPr>
          <p:nvPr>
            <p:ph type="body" sz="quarter" idx="11" hasCustomPrompt="1"/>
          </p:nvPr>
        </p:nvSpPr>
        <p:spPr/>
        <p:txBody>
          <a:bodyPr/>
          <a:lstStyle/>
          <a:p>
            <a:r>
              <a:rPr lang="en-US"/>
              <a:t>Resiliency and Site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Implement intrusion detection and prevention.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Intrusion detection system (IDS)
Intrusion prevention system (IPS)
Sensor
Engine
Signature-based detection
Heuristic-based detection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Intrusion detection system (IDS): </a:t>
            </a:r>
            <a:r>
              <a:rPr dirty="0"/>
              <a:t>Device or software that monitors, logs, and detects security breaches, but takes no action to stop or prevent the attack.</a:t>
            </a:r>
            <a:r>
              <a:rPr b="1" dirty="0"/>
              <a:t>
Intrusion prevention system (IPS): </a:t>
            </a:r>
            <a:r>
              <a:rPr dirty="0"/>
              <a:t>Device that monitors, logs, detects, and can also react to stop or prevent security breaches.</a:t>
            </a:r>
            <a:r>
              <a:rPr b="1" dirty="0"/>
              <a:t>
Sensor: </a:t>
            </a:r>
            <a:r>
              <a:rPr dirty="0"/>
              <a:t>IDS component that passes data from the source to the analyzer.</a:t>
            </a:r>
            <a:r>
              <a:rPr b="1" dirty="0"/>
              <a:t>
Engine: </a:t>
            </a:r>
            <a:r>
              <a:rPr dirty="0"/>
              <a:t>IDS component that analyzes sensor data and events, generates alerts, and logs all activity.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Signature-based detection: </a:t>
            </a:r>
            <a:r>
              <a:rPr dirty="0"/>
              <a:t>Also referred to as pattern matching, dictionary recognition, or misuse-detection (MD-IDS). This detection method looks for patterns in network traffic and compares them to known attack patterns called signatures.</a:t>
            </a:r>
            <a:r>
              <a:rPr b="1" dirty="0"/>
              <a:t>
Heuristic-based detection: </a:t>
            </a:r>
            <a:r>
              <a:rPr dirty="0"/>
              <a:t>Also referred to as behavior, anomaly, or statistical-based detection. This detection method first defines a baseline of normal network traffic and then monitors traffic looking for anything that falls outside that baseline.</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0163056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Intrusion Detection</a:t>
            </a:r>
          </a:p>
        </p:txBody>
      </p:sp>
      <p:sp>
        <p:nvSpPr>
          <p:cNvPr id="2" name="Content"/>
          <p:cNvSpPr>
            <a:spLocks noGrp="1"/>
          </p:cNvSpPr>
          <p:nvPr>
            <p:ph idx="1" hasCustomPrompt="1"/>
          </p:nvPr>
        </p:nvSpPr>
        <p:spPr/>
        <p:txBody>
          <a:bodyPr/>
          <a:lstStyle/>
          <a:p>
            <a:r>
              <a:rPr lang="en-US"/>
              <a:t>Intrusion detection system
Intrusion prevention system
Differences
Detection methods
Implementation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trusion Dete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trusion Dete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trusion Dete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Signature-Based Detection</a:t>
            </a:r>
          </a:p>
        </p:txBody>
      </p:sp>
      <p:sp>
        <p:nvSpPr>
          <p:cNvPr id="2" name="Content"/>
          <p:cNvSpPr>
            <a:spLocks noGrp="1"/>
          </p:cNvSpPr>
          <p:nvPr>
            <p:ph idx="1" hasCustomPrompt="1"/>
          </p:nvPr>
        </p:nvSpPr>
        <p:spPr/>
        <p:txBody>
          <a:bodyPr/>
          <a:lstStyle/>
          <a:p>
            <a:r>
              <a:rPr lang="en-US"/>
              <a:t>Misuse-detection IDS
Matches known traffic patterns
Unique fingerprints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Heuristic/Behavior-Based</a:t>
            </a:r>
          </a:p>
        </p:txBody>
      </p:sp>
      <p:sp>
        <p:nvSpPr>
          <p:cNvPr id="2" name="Content"/>
          <p:cNvSpPr>
            <a:spLocks noGrp="1"/>
          </p:cNvSpPr>
          <p:nvPr>
            <p:ph idx="1" hasCustomPrompt="1"/>
          </p:nvPr>
        </p:nvSpPr>
        <p:spPr/>
        <p:txBody>
          <a:bodyPr/>
          <a:lstStyle/>
          <a:p>
            <a:r>
              <a:rPr lang="en-US"/>
              <a:t>Anomaly-based detection
Sets a baseline
Abnormal activity triggers alert
Large number of false positives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trusion Dete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Network Installation</a:t>
            </a:r>
          </a:p>
        </p:txBody>
      </p:sp>
      <p:sp>
        <p:nvSpPr>
          <p:cNvPr id="2" name="Content"/>
          <p:cNvSpPr>
            <a:spLocks noGrp="1"/>
          </p:cNvSpPr>
          <p:nvPr>
            <p:ph idx="1" hasCustomPrompt="1"/>
          </p:nvPr>
        </p:nvSpPr>
        <p:spPr/>
        <p:txBody>
          <a:bodyPr/>
          <a:lstStyle/>
          <a:p>
            <a:r>
              <a:rPr lang="en-US"/>
              <a:t>Physical device
Real-time monitoring
Inline installation
Out-of-band installation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trusion Dete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Intrusion Detection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trusion Dete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Physical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hysical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Intrusion detection system
Intrusion prevention system
Differences
Detection methods
Implementation</a:t>
            </a:r>
            <a:endParaRPr lang="en-US" dirty="0"/>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6.3.4 Implement Intrusion Prevention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difference between an IDS and IPS?
Which component gathers data from source devices?
Why is a false negative the worst possible action by an IDS?
Which detection method causes more false negatives?
What is the difference between a host-based and network-based IDS/IPS implementation method?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Protocol Analyzers</a:t>
            </a:r>
          </a:p>
        </p:txBody>
      </p:sp>
      <p:sp>
        <p:nvSpPr>
          <p:cNvPr id="3" name="Index"/>
          <p:cNvSpPr>
            <a:spLocks noGrp="1"/>
          </p:cNvSpPr>
          <p:nvPr>
            <p:ph type="body" sz="quarter" idx="10" hasCustomPrompt="1"/>
          </p:nvPr>
        </p:nvSpPr>
        <p:spPr/>
        <p:txBody>
          <a:bodyPr/>
          <a:lstStyle/>
          <a:p>
            <a:r>
              <a:rPr lang="en-US"/>
              <a:t>6.4</a:t>
            </a:r>
          </a:p>
        </p:txBody>
      </p:sp>
      <p:sp>
        <p:nvSpPr>
          <p:cNvPr id="4" name="Module"/>
          <p:cNvSpPr>
            <a:spLocks noGrp="1"/>
          </p:cNvSpPr>
          <p:nvPr>
            <p:ph type="body" sz="quarter" idx="11" hasCustomPrompt="1"/>
          </p:nvPr>
        </p:nvSpPr>
        <p:spPr/>
        <p:txBody>
          <a:bodyPr/>
          <a:lstStyle/>
          <a:p>
            <a:r>
              <a:rPr lang="en-US"/>
              <a:t>Resiliency and Site Security</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Analyze network traffic.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Protocol analyzer
Promiscuous mode
Port mirroring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Protocol analyzer: </a:t>
            </a:r>
            <a:r>
              <a:t>Hardware or software used for monitoring and analyzing digital traffic over a network. Protocol analyzers go by other names, such as packet sniffers, packet analyzers, network analyzers, network sniffers, or network scanners.</a:t>
            </a:r>
            <a:r>
              <a:rPr b="1"/>
              <a:t>
Promiscuous mode: </a:t>
            </a:r>
            <a:r>
              <a:t>A mode in which the NIC processes every frame it sees, not just those addressed to it.</a:t>
            </a:r>
            <a:r>
              <a:rPr b="1"/>
              <a:t>
Port mirroring: </a:t>
            </a:r>
            <a:r>
              <a:t>A switch mode in which all frames sent to all other switch ports will be forwarded on the mirrored port.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Protection</a:t>
            </a:r>
          </a:p>
        </p:txBody>
      </p:sp>
      <p:sp>
        <p:nvSpPr>
          <p:cNvPr id="2" name="Content"/>
          <p:cNvSpPr>
            <a:spLocks noGrp="1"/>
          </p:cNvSpPr>
          <p:nvPr>
            <p:ph idx="1" hasCustomPrompt="1"/>
          </p:nvPr>
        </p:nvSpPr>
        <p:spPr/>
        <p:txBody>
          <a:bodyPr/>
          <a:lstStyle/>
          <a:p>
            <a:r>
              <a:rPr lang="en-US"/>
              <a:t>Data loss prevention (DLP)
Masking
Encryption
Tokenization
Rights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Protocol Analyzers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rotocol Analyzer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entury Gothic" panose="020B0502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tileRect/>
        </a:gradFill>
        <a:gradFill rotWithShape="1">
          <a:gsLst>
            <a:gs pos="0">
              <a:schemeClr val="phClr">
                <a:tint val="98000"/>
                <a:lumMod val="114000"/>
              </a:schemeClr>
            </a:gs>
            <a:gs pos="100000">
              <a:schemeClr val="phClr">
                <a:shade val="90000"/>
                <a:lumMod val="84000"/>
              </a:schemeClr>
            </a:gs>
          </a:gsLst>
          <a:lin ang="5400000" scaled="0"/>
          <a:tileRect/>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tileRect/>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rcRect/>
          <a:stretch>
            <a:fillRect/>
          </a:stretch>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04CB57-CA8A-4F10-854A-2C4CA22EB2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C26080-85D2-4B17-82C7-7E9638197EAE}">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customXml/itemProps3.xml><?xml version="1.0" encoding="utf-8"?>
<ds:datastoreItem xmlns:ds="http://schemas.openxmlformats.org/officeDocument/2006/customXml" ds:itemID="{6BC80CB1-81C3-4970-9142-6426BF9F667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 Boardroom</Template>
  <TotalTime>165</TotalTime>
  <Words>2944</Words>
  <Application>Microsoft Office PowerPoint</Application>
  <PresentationFormat>Widescreen</PresentationFormat>
  <Paragraphs>459</Paragraphs>
  <Slides>187</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187</vt:i4>
      </vt:variant>
    </vt:vector>
  </HeadingPairs>
  <TitlesOfParts>
    <vt:vector size="195" baseType="lpstr">
      <vt:lpstr>Arial</vt:lpstr>
      <vt:lpstr>Roboto</vt:lpstr>
      <vt:lpstr>Kepler Std</vt:lpstr>
      <vt:lpstr>Pathway Gothic One</vt:lpstr>
      <vt:lpstr>Wingdings 3</vt:lpstr>
      <vt:lpstr>TestOut</vt:lpstr>
      <vt:lpstr>1_TestOut</vt:lpstr>
      <vt:lpstr>Ion Boardroom</vt:lpstr>
      <vt:lpstr>Resiliency and Site Security</vt:lpstr>
      <vt:lpstr>Physical Threats</vt:lpstr>
      <vt:lpstr>Section Skill Overview</vt:lpstr>
      <vt:lpstr>Key Terms</vt:lpstr>
      <vt:lpstr>Key Definitions</vt:lpstr>
      <vt:lpstr>Key Definitions</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Physical Security</vt:lpstr>
      <vt:lpstr>In-Class Practice</vt:lpstr>
      <vt:lpstr>Class Discussion</vt:lpstr>
      <vt:lpstr>Monitoring  and Reconnaissance</vt:lpstr>
      <vt:lpstr>Section Skill Overview</vt:lpstr>
      <vt:lpstr>Key Terms</vt:lpstr>
      <vt:lpstr>Key Definitions</vt:lpstr>
      <vt:lpstr>Key Definitions</vt:lpstr>
      <vt:lpstr>Network Monitoring</vt:lpstr>
      <vt:lpstr>Network Monitoring</vt:lpstr>
      <vt:lpstr>Network Monitoring</vt:lpstr>
      <vt:lpstr>Network Monitoring</vt:lpstr>
      <vt:lpstr>Network Monitoring</vt:lpstr>
      <vt:lpstr>Network Monitoring</vt:lpstr>
      <vt:lpstr>Pathping</vt:lpstr>
      <vt:lpstr>Netstat</vt:lpstr>
      <vt:lpstr>Network Monitoring</vt:lpstr>
      <vt:lpstr>Network Monitoring</vt:lpstr>
      <vt:lpstr>Nslookup/Dig</vt:lpstr>
      <vt:lpstr>Network Monitoring</vt:lpstr>
      <vt:lpstr>Hping</vt:lpstr>
      <vt:lpstr>Netcat</vt:lpstr>
      <vt:lpstr>IP Scanners</vt:lpstr>
      <vt:lpstr>Nmap</vt:lpstr>
      <vt:lpstr>Summary</vt:lpstr>
      <vt:lpstr>Reconnaissance</vt:lpstr>
      <vt:lpstr>Reconnaissance</vt:lpstr>
      <vt:lpstr>Passive Reconnaissance</vt:lpstr>
      <vt:lpstr>Reconnaissance</vt:lpstr>
      <vt:lpstr>Finding Open Networks</vt:lpstr>
      <vt:lpstr>Reconnaissance</vt:lpstr>
      <vt:lpstr>Reconnaissance</vt:lpstr>
      <vt:lpstr>Reconnaissance</vt:lpstr>
      <vt:lpstr>Reconnaissance</vt:lpstr>
      <vt:lpstr>Open-Source Intelligence</vt:lpstr>
      <vt:lpstr>Active Reconnaissance</vt:lpstr>
      <vt:lpstr>Reconnaissance Goals</vt:lpstr>
      <vt:lpstr>Reconnaissance</vt:lpstr>
      <vt:lpstr>theHarvester</vt:lpstr>
      <vt:lpstr>Reconnaissance</vt:lpstr>
      <vt:lpstr>Reconnaissance</vt:lpstr>
      <vt:lpstr>Curl and wget</vt:lpstr>
      <vt:lpstr>Reconnaissance</vt:lpstr>
      <vt:lpstr>Snlper</vt:lpstr>
      <vt:lpstr>Reconnaissance</vt:lpstr>
      <vt:lpstr>Summary</vt:lpstr>
      <vt:lpstr>Class Discussion</vt:lpstr>
      <vt:lpstr>Intrusion Detection</vt:lpstr>
      <vt:lpstr>Section Skill Overview</vt:lpstr>
      <vt:lpstr>Key Terms</vt:lpstr>
      <vt:lpstr>Key Definitions</vt:lpstr>
      <vt:lpstr>Key Definitions</vt:lpstr>
      <vt:lpstr>Intrusion Detection</vt:lpstr>
      <vt:lpstr>Intrusion Detection</vt:lpstr>
      <vt:lpstr>Intrusion Detection</vt:lpstr>
      <vt:lpstr>Intrusion Detection</vt:lpstr>
      <vt:lpstr>Intrusion Detection</vt:lpstr>
      <vt:lpstr>Signature-Based Detection</vt:lpstr>
      <vt:lpstr>Heuristic/Behavior-Based</vt:lpstr>
      <vt:lpstr>Intrusion Detection</vt:lpstr>
      <vt:lpstr>Network Installation</vt:lpstr>
      <vt:lpstr>Intrusion Detection</vt:lpstr>
      <vt:lpstr>Intrusion Detection</vt:lpstr>
      <vt:lpstr>Summary</vt:lpstr>
      <vt:lpstr>In-Class Practice</vt:lpstr>
      <vt:lpstr>Class Discussion</vt:lpstr>
      <vt:lpstr>Protocol Analyzers</vt:lpstr>
      <vt:lpstr>Section Skill Overview</vt:lpstr>
      <vt:lpstr>Key Terms</vt:lpstr>
      <vt:lpstr>Key Definitions</vt:lpstr>
      <vt:lpstr>Protocol Analyzers</vt:lpstr>
      <vt:lpstr>Data Protection</vt:lpstr>
      <vt:lpstr>Protocol Analyzers</vt:lpstr>
      <vt:lpstr>Protocol Analyzers</vt:lpstr>
      <vt:lpstr>Protocol Analyzers</vt:lpstr>
      <vt:lpstr>Protocol Analyzers</vt:lpstr>
      <vt:lpstr>Protocol Analyzers</vt:lpstr>
      <vt:lpstr>Protocol Analyzers</vt:lpstr>
      <vt:lpstr>Active Interception</vt:lpstr>
      <vt:lpstr>Protocol Analyzers</vt:lpstr>
      <vt:lpstr>Summary</vt:lpstr>
      <vt:lpstr>Class Discussion</vt:lpstr>
      <vt:lpstr>Analyzing Network Attacks</vt:lpstr>
      <vt:lpstr>Section Skill Overview</vt:lpstr>
      <vt:lpstr>Key Terms</vt:lpstr>
      <vt:lpstr>Key Definitions</vt:lpstr>
      <vt:lpstr>Key Definitions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Analyzing Network Attacks</vt:lpstr>
      <vt:lpstr>Malicious Code</vt:lpstr>
      <vt:lpstr>Malicious Code</vt:lpstr>
      <vt:lpstr>Malicious Code</vt:lpstr>
      <vt:lpstr>Python Malicious Code</vt:lpstr>
      <vt:lpstr>Malicious Code</vt:lpstr>
      <vt:lpstr>Malicious Code</vt:lpstr>
      <vt:lpstr>PowerShell</vt:lpstr>
      <vt:lpstr>Malicious Code</vt:lpstr>
      <vt:lpstr>Malicious Code</vt:lpstr>
      <vt:lpstr>Malicious Code</vt:lpstr>
      <vt:lpstr>Malicious Code</vt:lpstr>
      <vt:lpstr>Malicious Code</vt:lpstr>
      <vt:lpstr>Malicious Code</vt:lpstr>
      <vt:lpstr>Malicious Code</vt:lpstr>
      <vt:lpstr>Malicious Code</vt:lpstr>
      <vt:lpstr>Malicious Code</vt:lpstr>
      <vt:lpstr>Malicious Code</vt:lpstr>
      <vt:lpstr>Malicious Code</vt:lpstr>
      <vt:lpstr>Summary</vt:lpstr>
      <vt:lpstr>In-Class Practice</vt:lpstr>
      <vt:lpstr>Class Discussion</vt:lpstr>
      <vt:lpstr>Analyzing Password Attacks</vt:lpstr>
      <vt:lpstr>Section Skill Overview</vt:lpstr>
      <vt:lpstr>Key Terms</vt:lpstr>
      <vt:lpstr>Key Definitions</vt:lpstr>
      <vt:lpstr>Password Attacks</vt:lpstr>
      <vt:lpstr>Password Attacks</vt:lpstr>
      <vt:lpstr>Social Engineering</vt:lpstr>
      <vt:lpstr>Password Attacks</vt:lpstr>
      <vt:lpstr>Password Attacks</vt:lpstr>
      <vt:lpstr>Password Attacks</vt:lpstr>
      <vt:lpstr>Password Attacks</vt:lpstr>
      <vt:lpstr>Password Attacks</vt:lpstr>
      <vt:lpstr>Password Attacks</vt:lpstr>
      <vt:lpstr>Password Attacks</vt:lpstr>
      <vt:lpstr>Password Attacks</vt:lpstr>
      <vt:lpstr>Password Attacks</vt:lpstr>
      <vt:lpstr>Password Cracking Apps</vt:lpstr>
      <vt:lpstr>Password Cracking Defense</vt:lpstr>
      <vt:lpstr>Password Attacks</vt:lpstr>
      <vt:lpstr>Password Attacks</vt:lpstr>
      <vt:lpstr>Password Attacks</vt:lpstr>
      <vt:lpstr>Password Attacks</vt:lpstr>
      <vt:lpstr>Rainbow Attack Apps</vt:lpstr>
      <vt:lpstr>Summary</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35</cp:revision>
  <dcterms:created xsi:type="dcterms:W3CDTF">2018-06-15T22:57:16Z</dcterms:created>
  <dcterms:modified xsi:type="dcterms:W3CDTF">2023-11-16T14:43:19Z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ies>
</file>