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4" r:id="rId4"/>
    <p:sldMasterId id="2147483681" r:id="rId5"/>
    <p:sldMasterId id="2147483648" r:id="rId6"/>
  </p:sldMasterIdLst>
  <p:sldIdLst>
    <p:sldId id="306" r:id="rId7"/>
    <p:sldId id="256" r:id="rId8"/>
    <p:sldId id="257" r:id="rId9"/>
    <p:sldId id="258" r:id="rId10"/>
    <p:sldId id="304" r:id="rId11"/>
    <p:sldId id="305"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Lst>
  <p:sldSz cx="12192000" cy="6858000"/>
  <p:notesSz cx="6858000" cy="9144000"/>
  <p:embeddedFontLst>
    <p:embeddedFont>
      <p:font typeface="Kepler Std" panose="0204060306070A060204" charset="0"/>
      <p:regular r:id="rId102"/>
      <p:bold r:id="rId103"/>
    </p:embeddedFont>
    <p:embeddedFont>
      <p:font typeface="Pathway Gothic One" panose="020B0604020202020204" charset="0"/>
      <p:regular r:id="rId104"/>
    </p:embeddedFont>
    <p:embeddedFont>
      <p:font typeface="Roboto" panose="02000000000000000000" pitchFamily="2" charset="0"/>
      <p:regular r:id="rId105"/>
      <p:bold r:id="rId106"/>
      <p:italic r:id="rId107"/>
      <p:boldItalic r:id="rId108"/>
    </p:embeddedFont>
    <p:embeddedFont>
      <p:font typeface="Wingdings 3" panose="05040102010807070707" pitchFamily="18" charset="2"/>
      <p:regular r:id="rId109"/>
    </p:embeddedFont>
  </p:embeddedFontLst>
  <p:custDataLst>
    <p:tags r:id="rId11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9A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69A4BF-DA06-42F6-AD3F-CA3D4B587E91}" v="3" dt="2023-11-16T14:30:50.1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61" d="100"/>
          <a:sy n="161" d="100"/>
        </p:scale>
        <p:origin x="232"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viewProps" Target="viewProps.xml"/><Relationship Id="rId16" Type="http://schemas.openxmlformats.org/officeDocument/2006/relationships/slide" Target="slides/slide10.xml"/><Relationship Id="rId107" Type="http://schemas.openxmlformats.org/officeDocument/2006/relationships/font" Target="fonts/font6.fntdata"/><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font" Target="fonts/font1.fntdata"/><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theme" Target="theme/theme1.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font" Target="fonts/font2.fntdata"/><Relationship Id="rId108" Type="http://schemas.openxmlformats.org/officeDocument/2006/relationships/font" Target="fonts/font7.fntdata"/><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font" Target="fonts/font5.fntdata"/><Relationship Id="rId114" Type="http://schemas.openxmlformats.org/officeDocument/2006/relationships/tableStyles" Target="tableStyle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font" Target="fonts/font8.fntdata"/><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font" Target="fonts/font3.fntdata"/><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tags" Target="tags/tag1.xml"/><Relationship Id="rId115" Type="http://schemas.microsoft.com/office/2016/11/relationships/changesInfo" Target="changesInfos/changesInfo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font" Target="fonts/font4.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microsoft.com/office/2015/10/relationships/revisionInfo" Target="revisionInfo.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Guerrero" userId="1f3c2090-23d4-4586-97db-579ffc9c77e2" providerId="ADAL" clId="{B069A4BF-DA06-42F6-AD3F-CA3D4B587E91}"/>
    <pc:docChg chg="addSld modSld sldOrd">
      <pc:chgData name="Juan Guerrero" userId="1f3c2090-23d4-4586-97db-579ffc9c77e2" providerId="ADAL" clId="{B069A4BF-DA06-42F6-AD3F-CA3D4B587E91}" dt="2023-11-16T14:30:50.198" v="50"/>
      <pc:docMkLst>
        <pc:docMk/>
      </pc:docMkLst>
      <pc:sldChg chg="modSp add mod ord">
        <pc:chgData name="Juan Guerrero" userId="1f3c2090-23d4-4586-97db-579ffc9c77e2" providerId="ADAL" clId="{B069A4BF-DA06-42F6-AD3F-CA3D4B587E91}" dt="2023-11-16T14:30:21.827" v="48" actId="404"/>
        <pc:sldMkLst>
          <pc:docMk/>
          <pc:sldMk cId="0" sldId="306"/>
        </pc:sldMkLst>
        <pc:spChg chg="mod">
          <ac:chgData name="Juan Guerrero" userId="1f3c2090-23d4-4586-97db-579ffc9c77e2" providerId="ADAL" clId="{B069A4BF-DA06-42F6-AD3F-CA3D4B587E91}" dt="2023-11-16T14:30:21.827" v="48" actId="404"/>
          <ac:spMkLst>
            <pc:docMk/>
            <pc:sldMk cId="0" sldId="306"/>
            <ac:spMk id="2" creationId="{00000000-0000-0000-0000-000000000000}"/>
          </ac:spMkLst>
        </pc:spChg>
        <pc:spChg chg="mod">
          <ac:chgData name="Juan Guerrero" userId="1f3c2090-23d4-4586-97db-579ffc9c77e2" providerId="ADAL" clId="{B069A4BF-DA06-42F6-AD3F-CA3D4B587E91}" dt="2023-11-16T14:30:00.409" v="4" actId="20577"/>
          <ac:spMkLst>
            <pc:docMk/>
            <pc:sldMk cId="0" sldId="306"/>
            <ac:spMk id="10" creationId="{2C1C1084-3580-3A1B-C1A6-07237DD88BD8}"/>
          </ac:spMkLst>
        </pc:spChg>
      </pc:sldChg>
      <pc:sldChg chg="add">
        <pc:chgData name="Juan Guerrero" userId="1f3c2090-23d4-4586-97db-579ffc9c77e2" providerId="ADAL" clId="{B069A4BF-DA06-42F6-AD3F-CA3D4B587E91}" dt="2023-11-16T14:30:39.745" v="49"/>
        <pc:sldMkLst>
          <pc:docMk/>
          <pc:sldMk cId="0" sldId="307"/>
        </pc:sldMkLst>
      </pc:sldChg>
      <pc:sldChg chg="add">
        <pc:chgData name="Juan Guerrero" userId="1f3c2090-23d4-4586-97db-579ffc9c77e2" providerId="ADAL" clId="{B069A4BF-DA06-42F6-AD3F-CA3D4B587E91}" dt="2023-11-16T14:30:39.745" v="49"/>
        <pc:sldMkLst>
          <pc:docMk/>
          <pc:sldMk cId="0" sldId="308"/>
        </pc:sldMkLst>
      </pc:sldChg>
      <pc:sldChg chg="add">
        <pc:chgData name="Juan Guerrero" userId="1f3c2090-23d4-4586-97db-579ffc9c77e2" providerId="ADAL" clId="{B069A4BF-DA06-42F6-AD3F-CA3D4B587E91}" dt="2023-11-16T14:30:39.745" v="49"/>
        <pc:sldMkLst>
          <pc:docMk/>
          <pc:sldMk cId="0" sldId="309"/>
        </pc:sldMkLst>
      </pc:sldChg>
      <pc:sldChg chg="add">
        <pc:chgData name="Juan Guerrero" userId="1f3c2090-23d4-4586-97db-579ffc9c77e2" providerId="ADAL" clId="{B069A4BF-DA06-42F6-AD3F-CA3D4B587E91}" dt="2023-11-16T14:30:39.745" v="49"/>
        <pc:sldMkLst>
          <pc:docMk/>
          <pc:sldMk cId="0" sldId="310"/>
        </pc:sldMkLst>
      </pc:sldChg>
      <pc:sldChg chg="add">
        <pc:chgData name="Juan Guerrero" userId="1f3c2090-23d4-4586-97db-579ffc9c77e2" providerId="ADAL" clId="{B069A4BF-DA06-42F6-AD3F-CA3D4B587E91}" dt="2023-11-16T14:30:39.745" v="49"/>
        <pc:sldMkLst>
          <pc:docMk/>
          <pc:sldMk cId="712798771" sldId="311"/>
        </pc:sldMkLst>
      </pc:sldChg>
      <pc:sldChg chg="add">
        <pc:chgData name="Juan Guerrero" userId="1f3c2090-23d4-4586-97db-579ffc9c77e2" providerId="ADAL" clId="{B069A4BF-DA06-42F6-AD3F-CA3D4B587E91}" dt="2023-11-16T14:30:39.745" v="49"/>
        <pc:sldMkLst>
          <pc:docMk/>
          <pc:sldMk cId="0" sldId="312"/>
        </pc:sldMkLst>
      </pc:sldChg>
      <pc:sldChg chg="add">
        <pc:chgData name="Juan Guerrero" userId="1f3c2090-23d4-4586-97db-579ffc9c77e2" providerId="ADAL" clId="{B069A4BF-DA06-42F6-AD3F-CA3D4B587E91}" dt="2023-11-16T14:30:39.745" v="49"/>
        <pc:sldMkLst>
          <pc:docMk/>
          <pc:sldMk cId="0" sldId="313"/>
        </pc:sldMkLst>
      </pc:sldChg>
      <pc:sldChg chg="add">
        <pc:chgData name="Juan Guerrero" userId="1f3c2090-23d4-4586-97db-579ffc9c77e2" providerId="ADAL" clId="{B069A4BF-DA06-42F6-AD3F-CA3D4B587E91}" dt="2023-11-16T14:30:39.745" v="49"/>
        <pc:sldMkLst>
          <pc:docMk/>
          <pc:sldMk cId="0" sldId="314"/>
        </pc:sldMkLst>
      </pc:sldChg>
      <pc:sldChg chg="add">
        <pc:chgData name="Juan Guerrero" userId="1f3c2090-23d4-4586-97db-579ffc9c77e2" providerId="ADAL" clId="{B069A4BF-DA06-42F6-AD3F-CA3D4B587E91}" dt="2023-11-16T14:30:39.745" v="49"/>
        <pc:sldMkLst>
          <pc:docMk/>
          <pc:sldMk cId="0" sldId="315"/>
        </pc:sldMkLst>
      </pc:sldChg>
      <pc:sldChg chg="add">
        <pc:chgData name="Juan Guerrero" userId="1f3c2090-23d4-4586-97db-579ffc9c77e2" providerId="ADAL" clId="{B069A4BF-DA06-42F6-AD3F-CA3D4B587E91}" dt="2023-11-16T14:30:39.745" v="49"/>
        <pc:sldMkLst>
          <pc:docMk/>
          <pc:sldMk cId="0" sldId="316"/>
        </pc:sldMkLst>
      </pc:sldChg>
      <pc:sldChg chg="add">
        <pc:chgData name="Juan Guerrero" userId="1f3c2090-23d4-4586-97db-579ffc9c77e2" providerId="ADAL" clId="{B069A4BF-DA06-42F6-AD3F-CA3D4B587E91}" dt="2023-11-16T14:30:39.745" v="49"/>
        <pc:sldMkLst>
          <pc:docMk/>
          <pc:sldMk cId="0" sldId="317"/>
        </pc:sldMkLst>
      </pc:sldChg>
      <pc:sldChg chg="add">
        <pc:chgData name="Juan Guerrero" userId="1f3c2090-23d4-4586-97db-579ffc9c77e2" providerId="ADAL" clId="{B069A4BF-DA06-42F6-AD3F-CA3D4B587E91}" dt="2023-11-16T14:30:39.745" v="49"/>
        <pc:sldMkLst>
          <pc:docMk/>
          <pc:sldMk cId="0" sldId="318"/>
        </pc:sldMkLst>
      </pc:sldChg>
      <pc:sldChg chg="add">
        <pc:chgData name="Juan Guerrero" userId="1f3c2090-23d4-4586-97db-579ffc9c77e2" providerId="ADAL" clId="{B069A4BF-DA06-42F6-AD3F-CA3D4B587E91}" dt="2023-11-16T14:30:39.745" v="49"/>
        <pc:sldMkLst>
          <pc:docMk/>
          <pc:sldMk cId="0" sldId="319"/>
        </pc:sldMkLst>
      </pc:sldChg>
      <pc:sldChg chg="add">
        <pc:chgData name="Juan Guerrero" userId="1f3c2090-23d4-4586-97db-579ffc9c77e2" providerId="ADAL" clId="{B069A4BF-DA06-42F6-AD3F-CA3D4B587E91}" dt="2023-11-16T14:30:39.745" v="49"/>
        <pc:sldMkLst>
          <pc:docMk/>
          <pc:sldMk cId="0" sldId="320"/>
        </pc:sldMkLst>
      </pc:sldChg>
      <pc:sldChg chg="add">
        <pc:chgData name="Juan Guerrero" userId="1f3c2090-23d4-4586-97db-579ffc9c77e2" providerId="ADAL" clId="{B069A4BF-DA06-42F6-AD3F-CA3D4B587E91}" dt="2023-11-16T14:30:39.745" v="49"/>
        <pc:sldMkLst>
          <pc:docMk/>
          <pc:sldMk cId="0" sldId="321"/>
        </pc:sldMkLst>
      </pc:sldChg>
      <pc:sldChg chg="add">
        <pc:chgData name="Juan Guerrero" userId="1f3c2090-23d4-4586-97db-579ffc9c77e2" providerId="ADAL" clId="{B069A4BF-DA06-42F6-AD3F-CA3D4B587E91}" dt="2023-11-16T14:30:39.745" v="49"/>
        <pc:sldMkLst>
          <pc:docMk/>
          <pc:sldMk cId="0" sldId="322"/>
        </pc:sldMkLst>
      </pc:sldChg>
      <pc:sldChg chg="add">
        <pc:chgData name="Juan Guerrero" userId="1f3c2090-23d4-4586-97db-579ffc9c77e2" providerId="ADAL" clId="{B069A4BF-DA06-42F6-AD3F-CA3D4B587E91}" dt="2023-11-16T14:30:39.745" v="49"/>
        <pc:sldMkLst>
          <pc:docMk/>
          <pc:sldMk cId="0" sldId="323"/>
        </pc:sldMkLst>
      </pc:sldChg>
      <pc:sldChg chg="add">
        <pc:chgData name="Juan Guerrero" userId="1f3c2090-23d4-4586-97db-579ffc9c77e2" providerId="ADAL" clId="{B069A4BF-DA06-42F6-AD3F-CA3D4B587E91}" dt="2023-11-16T14:30:39.745" v="49"/>
        <pc:sldMkLst>
          <pc:docMk/>
          <pc:sldMk cId="0" sldId="324"/>
        </pc:sldMkLst>
      </pc:sldChg>
      <pc:sldChg chg="add">
        <pc:chgData name="Juan Guerrero" userId="1f3c2090-23d4-4586-97db-579ffc9c77e2" providerId="ADAL" clId="{B069A4BF-DA06-42F6-AD3F-CA3D4B587E91}" dt="2023-11-16T14:30:39.745" v="49"/>
        <pc:sldMkLst>
          <pc:docMk/>
          <pc:sldMk cId="0" sldId="325"/>
        </pc:sldMkLst>
      </pc:sldChg>
      <pc:sldChg chg="add">
        <pc:chgData name="Juan Guerrero" userId="1f3c2090-23d4-4586-97db-579ffc9c77e2" providerId="ADAL" clId="{B069A4BF-DA06-42F6-AD3F-CA3D4B587E91}" dt="2023-11-16T14:30:39.745" v="49"/>
        <pc:sldMkLst>
          <pc:docMk/>
          <pc:sldMk cId="0" sldId="326"/>
        </pc:sldMkLst>
      </pc:sldChg>
      <pc:sldChg chg="add">
        <pc:chgData name="Juan Guerrero" userId="1f3c2090-23d4-4586-97db-579ffc9c77e2" providerId="ADAL" clId="{B069A4BF-DA06-42F6-AD3F-CA3D4B587E91}" dt="2023-11-16T14:30:39.745" v="49"/>
        <pc:sldMkLst>
          <pc:docMk/>
          <pc:sldMk cId="0" sldId="327"/>
        </pc:sldMkLst>
      </pc:sldChg>
      <pc:sldChg chg="add">
        <pc:chgData name="Juan Guerrero" userId="1f3c2090-23d4-4586-97db-579ffc9c77e2" providerId="ADAL" clId="{B069A4BF-DA06-42F6-AD3F-CA3D4B587E91}" dt="2023-11-16T14:30:39.745" v="49"/>
        <pc:sldMkLst>
          <pc:docMk/>
          <pc:sldMk cId="0" sldId="328"/>
        </pc:sldMkLst>
      </pc:sldChg>
      <pc:sldChg chg="add">
        <pc:chgData name="Juan Guerrero" userId="1f3c2090-23d4-4586-97db-579ffc9c77e2" providerId="ADAL" clId="{B069A4BF-DA06-42F6-AD3F-CA3D4B587E91}" dt="2023-11-16T14:30:39.745" v="49"/>
        <pc:sldMkLst>
          <pc:docMk/>
          <pc:sldMk cId="0" sldId="329"/>
        </pc:sldMkLst>
      </pc:sldChg>
      <pc:sldChg chg="add">
        <pc:chgData name="Juan Guerrero" userId="1f3c2090-23d4-4586-97db-579ffc9c77e2" providerId="ADAL" clId="{B069A4BF-DA06-42F6-AD3F-CA3D4B587E91}" dt="2023-11-16T14:30:39.745" v="49"/>
        <pc:sldMkLst>
          <pc:docMk/>
          <pc:sldMk cId="0" sldId="330"/>
        </pc:sldMkLst>
      </pc:sldChg>
      <pc:sldChg chg="add">
        <pc:chgData name="Juan Guerrero" userId="1f3c2090-23d4-4586-97db-579ffc9c77e2" providerId="ADAL" clId="{B069A4BF-DA06-42F6-AD3F-CA3D4B587E91}" dt="2023-11-16T14:30:50.198" v="50"/>
        <pc:sldMkLst>
          <pc:docMk/>
          <pc:sldMk cId="0" sldId="331"/>
        </pc:sldMkLst>
      </pc:sldChg>
      <pc:sldChg chg="add">
        <pc:chgData name="Juan Guerrero" userId="1f3c2090-23d4-4586-97db-579ffc9c77e2" providerId="ADAL" clId="{B069A4BF-DA06-42F6-AD3F-CA3D4B587E91}" dt="2023-11-16T14:30:50.198" v="50"/>
        <pc:sldMkLst>
          <pc:docMk/>
          <pc:sldMk cId="0" sldId="332"/>
        </pc:sldMkLst>
      </pc:sldChg>
      <pc:sldChg chg="add">
        <pc:chgData name="Juan Guerrero" userId="1f3c2090-23d4-4586-97db-579ffc9c77e2" providerId="ADAL" clId="{B069A4BF-DA06-42F6-AD3F-CA3D4B587E91}" dt="2023-11-16T14:30:50.198" v="50"/>
        <pc:sldMkLst>
          <pc:docMk/>
          <pc:sldMk cId="0" sldId="333"/>
        </pc:sldMkLst>
      </pc:sldChg>
      <pc:sldChg chg="add">
        <pc:chgData name="Juan Guerrero" userId="1f3c2090-23d4-4586-97db-579ffc9c77e2" providerId="ADAL" clId="{B069A4BF-DA06-42F6-AD3F-CA3D4B587E91}" dt="2023-11-16T14:30:50.198" v="50"/>
        <pc:sldMkLst>
          <pc:docMk/>
          <pc:sldMk cId="0" sldId="334"/>
        </pc:sldMkLst>
      </pc:sldChg>
      <pc:sldChg chg="add">
        <pc:chgData name="Juan Guerrero" userId="1f3c2090-23d4-4586-97db-579ffc9c77e2" providerId="ADAL" clId="{B069A4BF-DA06-42F6-AD3F-CA3D4B587E91}" dt="2023-11-16T14:30:50.198" v="50"/>
        <pc:sldMkLst>
          <pc:docMk/>
          <pc:sldMk cId="598612352" sldId="335"/>
        </pc:sldMkLst>
      </pc:sldChg>
      <pc:sldChg chg="add">
        <pc:chgData name="Juan Guerrero" userId="1f3c2090-23d4-4586-97db-579ffc9c77e2" providerId="ADAL" clId="{B069A4BF-DA06-42F6-AD3F-CA3D4B587E91}" dt="2023-11-16T14:30:50.198" v="50"/>
        <pc:sldMkLst>
          <pc:docMk/>
          <pc:sldMk cId="1519266943" sldId="336"/>
        </pc:sldMkLst>
      </pc:sldChg>
      <pc:sldChg chg="add">
        <pc:chgData name="Juan Guerrero" userId="1f3c2090-23d4-4586-97db-579ffc9c77e2" providerId="ADAL" clId="{B069A4BF-DA06-42F6-AD3F-CA3D4B587E91}" dt="2023-11-16T14:30:50.198" v="50"/>
        <pc:sldMkLst>
          <pc:docMk/>
          <pc:sldMk cId="3138960166" sldId="337"/>
        </pc:sldMkLst>
      </pc:sldChg>
      <pc:sldChg chg="add">
        <pc:chgData name="Juan Guerrero" userId="1f3c2090-23d4-4586-97db-579ffc9c77e2" providerId="ADAL" clId="{B069A4BF-DA06-42F6-AD3F-CA3D4B587E91}" dt="2023-11-16T14:30:50.198" v="50"/>
        <pc:sldMkLst>
          <pc:docMk/>
          <pc:sldMk cId="0" sldId="338"/>
        </pc:sldMkLst>
      </pc:sldChg>
      <pc:sldChg chg="add">
        <pc:chgData name="Juan Guerrero" userId="1f3c2090-23d4-4586-97db-579ffc9c77e2" providerId="ADAL" clId="{B069A4BF-DA06-42F6-AD3F-CA3D4B587E91}" dt="2023-11-16T14:30:50.198" v="50"/>
        <pc:sldMkLst>
          <pc:docMk/>
          <pc:sldMk cId="0" sldId="339"/>
        </pc:sldMkLst>
      </pc:sldChg>
      <pc:sldChg chg="add">
        <pc:chgData name="Juan Guerrero" userId="1f3c2090-23d4-4586-97db-579ffc9c77e2" providerId="ADAL" clId="{B069A4BF-DA06-42F6-AD3F-CA3D4B587E91}" dt="2023-11-16T14:30:50.198" v="50"/>
        <pc:sldMkLst>
          <pc:docMk/>
          <pc:sldMk cId="0" sldId="340"/>
        </pc:sldMkLst>
      </pc:sldChg>
      <pc:sldChg chg="add">
        <pc:chgData name="Juan Guerrero" userId="1f3c2090-23d4-4586-97db-579ffc9c77e2" providerId="ADAL" clId="{B069A4BF-DA06-42F6-AD3F-CA3D4B587E91}" dt="2023-11-16T14:30:50.198" v="50"/>
        <pc:sldMkLst>
          <pc:docMk/>
          <pc:sldMk cId="0" sldId="341"/>
        </pc:sldMkLst>
      </pc:sldChg>
      <pc:sldChg chg="add">
        <pc:chgData name="Juan Guerrero" userId="1f3c2090-23d4-4586-97db-579ffc9c77e2" providerId="ADAL" clId="{B069A4BF-DA06-42F6-AD3F-CA3D4B587E91}" dt="2023-11-16T14:30:50.198" v="50"/>
        <pc:sldMkLst>
          <pc:docMk/>
          <pc:sldMk cId="0" sldId="342"/>
        </pc:sldMkLst>
      </pc:sldChg>
      <pc:sldChg chg="add">
        <pc:chgData name="Juan Guerrero" userId="1f3c2090-23d4-4586-97db-579ffc9c77e2" providerId="ADAL" clId="{B069A4BF-DA06-42F6-AD3F-CA3D4B587E91}" dt="2023-11-16T14:30:50.198" v="50"/>
        <pc:sldMkLst>
          <pc:docMk/>
          <pc:sldMk cId="0" sldId="343"/>
        </pc:sldMkLst>
      </pc:sldChg>
      <pc:sldChg chg="add">
        <pc:chgData name="Juan Guerrero" userId="1f3c2090-23d4-4586-97db-579ffc9c77e2" providerId="ADAL" clId="{B069A4BF-DA06-42F6-AD3F-CA3D4B587E91}" dt="2023-11-16T14:30:50.198" v="50"/>
        <pc:sldMkLst>
          <pc:docMk/>
          <pc:sldMk cId="0" sldId="344"/>
        </pc:sldMkLst>
      </pc:sldChg>
      <pc:sldChg chg="add">
        <pc:chgData name="Juan Guerrero" userId="1f3c2090-23d4-4586-97db-579ffc9c77e2" providerId="ADAL" clId="{B069A4BF-DA06-42F6-AD3F-CA3D4B587E91}" dt="2023-11-16T14:30:50.198" v="50"/>
        <pc:sldMkLst>
          <pc:docMk/>
          <pc:sldMk cId="0" sldId="345"/>
        </pc:sldMkLst>
      </pc:sldChg>
      <pc:sldChg chg="add">
        <pc:chgData name="Juan Guerrero" userId="1f3c2090-23d4-4586-97db-579ffc9c77e2" providerId="ADAL" clId="{B069A4BF-DA06-42F6-AD3F-CA3D4B587E91}" dt="2023-11-16T14:30:50.198" v="50"/>
        <pc:sldMkLst>
          <pc:docMk/>
          <pc:sldMk cId="0" sldId="346"/>
        </pc:sldMkLst>
      </pc:sldChg>
      <pc:sldChg chg="add">
        <pc:chgData name="Juan Guerrero" userId="1f3c2090-23d4-4586-97db-579ffc9c77e2" providerId="ADAL" clId="{B069A4BF-DA06-42F6-AD3F-CA3D4B587E91}" dt="2023-11-16T14:30:50.198" v="50"/>
        <pc:sldMkLst>
          <pc:docMk/>
          <pc:sldMk cId="0" sldId="347"/>
        </pc:sldMkLst>
      </pc:sldChg>
      <pc:sldChg chg="add">
        <pc:chgData name="Juan Guerrero" userId="1f3c2090-23d4-4586-97db-579ffc9c77e2" providerId="ADAL" clId="{B069A4BF-DA06-42F6-AD3F-CA3D4B587E91}" dt="2023-11-16T14:30:50.198" v="50"/>
        <pc:sldMkLst>
          <pc:docMk/>
          <pc:sldMk cId="0" sldId="348"/>
        </pc:sldMkLst>
      </pc:sldChg>
      <pc:sldChg chg="add">
        <pc:chgData name="Juan Guerrero" userId="1f3c2090-23d4-4586-97db-579ffc9c77e2" providerId="ADAL" clId="{B069A4BF-DA06-42F6-AD3F-CA3D4B587E91}" dt="2023-11-16T14:30:50.198" v="50"/>
        <pc:sldMkLst>
          <pc:docMk/>
          <pc:sldMk cId="0" sldId="349"/>
        </pc:sldMkLst>
      </pc:sldChg>
      <pc:sldChg chg="add">
        <pc:chgData name="Juan Guerrero" userId="1f3c2090-23d4-4586-97db-579ffc9c77e2" providerId="ADAL" clId="{B069A4BF-DA06-42F6-AD3F-CA3D4B587E91}" dt="2023-11-16T14:30:50.198" v="50"/>
        <pc:sldMkLst>
          <pc:docMk/>
          <pc:sldMk cId="0" sldId="35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cNvSpPr>
            <a:spLocks noGrp="1"/>
          </p:cNvSpPr>
          <p:nvPr>
            <p:ph idx="1" hasCustomPrompt="1"/>
          </p:nvPr>
        </p:nvSpPr>
        <p:spPr>
          <a:xfrm>
            <a:off x="838200" y="1280161"/>
            <a:ext cx="10515600" cy="4812729"/>
          </a:xfrm>
          <a:effectLst/>
        </p:spPr>
        <p:txBody>
          <a:bodyPr>
            <a:normAutofit/>
          </a:bodyPr>
          <a:lstStyle>
            <a:lvl1pPr>
              <a:defRPr baseline="0">
                <a:latin typeface="Roboto" panose="02000000000000000000" pitchFamily="2" charset="0"/>
              </a:defRPr>
            </a:lvl1pPr>
            <a:lvl2pPr>
              <a:defRPr baseline="0">
                <a:latin typeface="Roboto" panose="02000000000000000000" pitchFamily="2" charset="0"/>
              </a:defRPr>
            </a:lvl2pPr>
            <a:lvl3pPr>
              <a:defRPr baseline="0">
                <a:latin typeface="Roboto" panose="02000000000000000000" pitchFamily="2" charset="0"/>
              </a:defRPr>
            </a:lvl3pPr>
            <a:lvl4pPr>
              <a:defRPr baseline="0">
                <a:latin typeface="Roboto" panose="02000000000000000000" pitchFamily="2" charset="0"/>
              </a:defRPr>
            </a:lvl4pPr>
            <a:lvl5pPr>
              <a:defRPr baseline="0">
                <a:latin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19788072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0653104" y="6391838"/>
            <a:ext cx="990599" cy="304799"/>
          </a:xfrm>
          <a:prstGeom prst="rect">
            <a:avLst/>
          </a:prstGeom>
        </p:spPr>
        <p:txBody>
          <a:bodyPr/>
          <a:lstStyle/>
          <a:p>
            <a:fld id="{7C8D7E02-BCB8-4D50-A234-369438C08659}" type="datetimeFigureOut">
              <a:rPr lang="en-US"/>
              <a:t>11/16/2023</a:t>
            </a:fld>
            <a:endParaRPr lang="en-US"/>
          </a:p>
        </p:txBody>
      </p:sp>
      <p:sp>
        <p:nvSpPr>
          <p:cNvPr id="3" name="Footer Placeholder 2"/>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
        <p:nvSpPr>
          <p:cNvPr id="6" name="Content"/>
          <p:cNvSpPr>
            <a:spLocks noGrp="1"/>
          </p:cNvSpPr>
          <p:nvPr>
            <p:ph type="pic" sz="quarter" idx="10"/>
          </p:nvPr>
        </p:nvSpPr>
        <p:spPr>
          <a:xfrm>
            <a:off x="182880" y="1280160"/>
            <a:ext cx="11695176" cy="5013880"/>
          </a:xfrm>
        </p:spPr>
        <p:txBody>
          <a:bodyPr/>
          <a:lstStyle>
            <a:lvl1pPr marL="0" indent="0">
              <a:buNone/>
              <a:defRPr/>
            </a:lvl1pPr>
          </a:lstStyle>
          <a:p>
            <a:r>
              <a:rPr lang="en-US"/>
              <a:t>Click icon to add picture</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25398092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cNvSpPr>
            <a:spLocks noGrp="1"/>
          </p:cNvSpPr>
          <p:nvPr>
            <p:ph sz="half" idx="2"/>
          </p:nvPr>
        </p:nvSpPr>
        <p:spPr>
          <a:xfrm>
            <a:off x="6172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roduct"/>
          <p:cNvSpPr txBox="1"/>
          <p:nvPr userDrawn="1"/>
        </p:nvSpPr>
        <p:spPr>
          <a:xfrm>
            <a:off x="391094" y="6294040"/>
            <a:ext cx="3474323" cy="221836"/>
          </a:xfrm>
          <a:prstGeom prst="rect">
            <a:avLst/>
          </a:prstGeom>
        </p:spPr>
        <p:txBody>
          <a:bodyPr lIns="0" tIns="0" rIns="0" bIns="0" anchor="ctr" anchorCtr="0">
            <a:noAutofit/>
          </a:bodyPr>
          <a:lstStyle>
            <a:lvl1pPr marL="0" indent="0" algn="l" defTabSz="914400" rtl="0" eaLnBrk="1" latinLnBrk="0" hangingPunct="1">
              <a:lnSpc>
                <a:spcPct val="90000"/>
              </a:lnSpc>
              <a:spcBef>
                <a:spcPts val="1000"/>
              </a:spcBef>
              <a:buFontTx/>
              <a:buNone/>
              <a:defRPr sz="1400" b="0" kern="1200">
                <a:solidFill>
                  <a:srgbClr val="898989"/>
                </a:solidFill>
                <a:latin typeface="Coo Hew"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Swis721 Cn BT" panose="020B0506020202030204" pitchFamily="34" charset="0"/>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Swis721 Cn BT" panose="020B0506020202030204" pitchFamily="34" charset="0"/>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spc="70" baseline="0">
                <a:latin typeface="Pathway Gothic One" panose="02000506050000020004" pitchFamily="2" charset="0"/>
              </a:rPr>
              <a:t>PRODUCT</a:t>
            </a:r>
          </a:p>
        </p:txBody>
      </p:sp>
      <p:sp>
        <p:nvSpPr>
          <p:cNvPr id="6"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55478591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6" name="Content"/>
          <p:cNvSpPr>
            <a:spLocks noGrp="1"/>
          </p:cNvSpPr>
          <p:nvPr>
            <p:ph type="pic" sz="quarter" idx="10"/>
          </p:nvPr>
        </p:nvSpPr>
        <p:spPr>
          <a:xfrm>
            <a:off x="0" y="-19050"/>
            <a:ext cx="12192000" cy="687705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9721895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Bumper Slid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Add Video Titles</a:t>
            </a:r>
          </a:p>
        </p:txBody>
      </p:sp>
      <p:sp>
        <p:nvSpPr>
          <p:cNvPr id="6"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pic>
        <p:nvPicPr>
          <p:cNvPr id="4" name="Picture 3" descr="A blue lock with a keyhole&#10;&#10;Description automatically generated"/>
          <p:cNvPicPr>
            <a:picLocks noChangeAspect="1"/>
          </p:cNvPicPr>
          <p:nvPr userDrawn="1"/>
        </p:nvPicPr>
        <p:blipFill>
          <a:blip r:embed="rId2"/>
          <a:srcRect/>
          <a:stretch>
            <a:fillRect/>
          </a:stretch>
        </p:blipFill>
        <p:spPr>
          <a:xfrm>
            <a:off x="2704405" y="1550719"/>
            <a:ext cx="6783187" cy="4239492"/>
          </a:xfrm>
          <a:prstGeom prst="rect">
            <a:avLst/>
          </a:prstGeom>
        </p:spPr>
      </p:pic>
    </p:spTree>
    <p:extLst>
      <p:ext uri="{BB962C8B-B14F-4D97-AF65-F5344CB8AC3E}">
        <p14:creationId xmlns:p14="http://schemas.microsoft.com/office/powerpoint/2010/main" val="18169660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p:cNvSpPr/>
          <p:nvPr/>
        </p:nvSpPr>
        <p:spPr>
          <a:xfrm>
            <a:off x="0" y="1"/>
            <a:ext cx="4506012" cy="6858000"/>
          </a:xfrm>
          <a:prstGeom prst="rect">
            <a:avLst/>
          </a:prstGeom>
          <a:solidFill>
            <a:srgbClr val="333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58"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prstClr val="white"/>
              </a:solidFill>
              <a:effectLst/>
              <a:uLnTx/>
              <a:uFillTx/>
              <a:latin typeface="Roboto"/>
              <a:ea typeface="+mn-ea"/>
              <a:cs typeface="+mn-cs"/>
            </a:endParaRPr>
          </a:p>
        </p:txBody>
      </p:sp>
      <p:sp>
        <p:nvSpPr>
          <p:cNvPr id="7" name="Title"/>
          <p:cNvSpPr>
            <a:spLocks noGrp="1"/>
          </p:cNvSpPr>
          <p:nvPr>
            <p:ph type="ctrTitle" hasCustomPrompt="1"/>
            <p:custDataLst>
              <p:tags r:id="rId1"/>
            </p:custDataLst>
          </p:nvPr>
        </p:nvSpPr>
        <p:spPr>
          <a:xfrm>
            <a:off x="391093" y="1368557"/>
            <a:ext cx="3666557" cy="4120888"/>
          </a:xfrm>
          <a:prstGeom prst="rect">
            <a:avLst/>
          </a:prstGeom>
          <a:effectLst/>
        </p:spPr>
        <p:txBody>
          <a:bodyPr lIns="0" tIns="0" rIns="0" bIns="0" anchor="t" anchorCtr="0">
            <a:noAutofit/>
          </a:bodyPr>
          <a:lstStyle>
            <a:lvl1pPr algn="l">
              <a:defRPr sz="5000" baseline="0">
                <a:solidFill>
                  <a:schemeClr val="bg1"/>
                </a:solidFill>
                <a:latin typeface="Kepler Std" panose="0204060306070A060204" pitchFamily="18" charset="0"/>
              </a:defRPr>
            </a:lvl1pPr>
          </a:lstStyle>
          <a:p>
            <a:pPr>
              <a:lnSpc>
                <a:spcPct val="70000"/>
              </a:lnSpc>
            </a:pPr>
            <a:r>
              <a:rPr lang="en-US">
                <a:solidFill>
                  <a:schemeClr val="bg1"/>
                </a:solidFill>
              </a:rPr>
              <a:t>Title</a:t>
            </a:r>
            <a:endParaRPr lang="en-US" sz="12000" b="1">
              <a:solidFill>
                <a:schemeClr val="bg1"/>
              </a:solidFill>
            </a:endParaRPr>
          </a:p>
        </p:txBody>
      </p:sp>
      <p:sp>
        <p:nvSpPr>
          <p:cNvPr id="16" name="Index"/>
          <p:cNvSpPr>
            <a:spLocks noGrp="1"/>
          </p:cNvSpPr>
          <p:nvPr>
            <p:ph type="body" sz="quarter" idx="10" hasCustomPrompt="1"/>
          </p:nvPr>
        </p:nvSpPr>
        <p:spPr>
          <a:xfrm>
            <a:off x="391095" y="416187"/>
            <a:ext cx="581494" cy="479163"/>
          </a:xfrm>
          <a:ln w="12700">
            <a:solidFill>
              <a:schemeClr val="tx2">
                <a:lumMod val="60000"/>
                <a:lumOff val="40000"/>
              </a:schemeClr>
            </a:solidFill>
          </a:ln>
        </p:spPr>
        <p:txBody>
          <a:bodyPr lIns="91440" tIns="182880" rIns="91440" bIns="182880" anchor="ctr" anchorCtr="0">
            <a:noAutofit/>
          </a:bodyPr>
          <a:lstStyle>
            <a:lvl1pPr marL="0" indent="0" algn="ctr">
              <a:buNone/>
              <a:defRPr sz="1600" b="1">
                <a:solidFill>
                  <a:schemeClr val="bg1"/>
                </a:solidFill>
                <a:latin typeface="Kepler Std" panose="0204060306070A060204" pitchFamily="18" charset="0"/>
              </a:defRPr>
            </a:lvl1pPr>
          </a:lstStyle>
          <a:p>
            <a:pPr lvl="0"/>
            <a:r>
              <a:rPr lang="en-US"/>
              <a:t>Index</a:t>
            </a:r>
          </a:p>
        </p:txBody>
      </p:sp>
      <p:sp>
        <p:nvSpPr>
          <p:cNvPr id="3" name="Module"/>
          <p:cNvSpPr>
            <a:spLocks noGrp="1"/>
          </p:cNvSpPr>
          <p:nvPr>
            <p:ph type="body" sz="quarter" idx="11" hasCustomPrompt="1"/>
          </p:nvPr>
        </p:nvSpPr>
        <p:spPr>
          <a:xfrm>
            <a:off x="1088966" y="420890"/>
            <a:ext cx="2968683" cy="474460"/>
          </a:xfrm>
        </p:spPr>
        <p:txBody>
          <a:bodyPr lIns="0" tIns="0" rIns="0" bIns="0" anchor="ctr" anchorCtr="0">
            <a:noAutofit/>
          </a:bodyPr>
          <a:lstStyle>
            <a:lvl1pPr marL="0" indent="0" algn="l">
              <a:lnSpc>
                <a:spcPct val="80000"/>
              </a:lnSpc>
              <a:buNone/>
              <a:defRPr sz="1800" cap="all" spc="70" baseline="0">
                <a:solidFill>
                  <a:srgbClr val="FCBA33"/>
                </a:solidFill>
                <a:latin typeface="Pathway Gothic One" panose="02000506050000020004" pitchFamily="2" charset="0"/>
                <a:ea typeface="Coo Hew" pitchFamily="2" charset="0"/>
              </a:defRPr>
            </a:lvl1pPr>
          </a:lstStyle>
          <a:p>
            <a:pPr lvl="0"/>
            <a:r>
              <a:rPr lang="en-US"/>
              <a:t>MODULE</a:t>
            </a:r>
          </a:p>
        </p:txBody>
      </p:sp>
      <p:sp>
        <p:nvSpPr>
          <p:cNvPr id="4"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156641894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icture Slide">
    <p:spTree>
      <p:nvGrpSpPr>
        <p:cNvPr id="1" name=""/>
        <p:cNvGrpSpPr/>
        <p:nvPr/>
      </p:nvGrpSpPr>
      <p:grpSpPr>
        <a:xfrm>
          <a:off x="0" y="0"/>
          <a:ext cx="0" cy="0"/>
          <a:chOff x="0" y="0"/>
          <a:chExt cx="0" cy="0"/>
        </a:xfrm>
      </p:grpSpPr>
      <p:sp>
        <p:nvSpPr>
          <p:cNvPr id="2" name="Title"/>
          <p:cNvSpPr>
            <a:spLocks noGrp="1"/>
          </p:cNvSpPr>
          <p:nvPr>
            <p:ph type="title"/>
          </p:nvPr>
        </p:nvSpPr>
        <p:spPr>
          <a:xfrm>
            <a:off x="606314" y="75534"/>
            <a:ext cx="9113758" cy="719994"/>
          </a:xfrm>
          <a:prstGeom prst="rect">
            <a:avLst/>
          </a:prstGeom>
        </p:spPr>
        <p:txBody>
          <a:bodyPr anchor="b">
            <a:normAutofit/>
          </a:bodyPr>
          <a:lstStyle>
            <a:lvl1pPr algn="l">
              <a:defRPr sz="2400" b="0" cap="none" spc="0">
                <a:ln w="0"/>
                <a:solidFill>
                  <a:schemeClr val="tx1"/>
                </a:solidFill>
                <a:effectLst>
                  <a:outerShdw blurRad="38100" dist="19050" dir="2700000" algn="tl" rotWithShape="0">
                    <a:schemeClr val="dk1">
                      <a:alpha val="40000"/>
                    </a:schemeClr>
                  </a:outerShdw>
                </a:effectLst>
              </a:defRPr>
            </a:lvl1pPr>
          </a:lstStyle>
          <a:p>
            <a:r>
              <a:rPr lang="en-US"/>
              <a:t>Click to edit Master title style</a:t>
            </a:r>
          </a:p>
        </p:txBody>
      </p:sp>
      <p:sp>
        <p:nvSpPr>
          <p:cNvPr id="3" name="Content"/>
          <p:cNvSpPr>
            <a:spLocks noGrp="1" noChangeAspect="1"/>
          </p:cNvSpPr>
          <p:nvPr>
            <p:ph type="pic" idx="1"/>
          </p:nvPr>
        </p:nvSpPr>
        <p:spPr>
          <a:xfrm>
            <a:off x="134789" y="969265"/>
            <a:ext cx="11887930" cy="539129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Product"/>
          <p:cNvSpPr>
            <a:spLocks noGrp="1"/>
          </p:cNvSpPr>
          <p:nvPr>
            <p:ph type="body" sz="half" idx="2"/>
          </p:nvPr>
        </p:nvSpPr>
        <p:spPr>
          <a:xfrm>
            <a:off x="331994" y="6364288"/>
            <a:ext cx="8825658" cy="493712"/>
          </a:xfrm>
          <a:prstGeom prst="rect">
            <a:avLst/>
          </a:prstGeo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0352540" y="6391838"/>
            <a:ext cx="1291163" cy="304799"/>
          </a:xfrm>
          <a:prstGeom prst="rect">
            <a:avLst/>
          </a:prstGeom>
        </p:spPr>
        <p:txBody>
          <a:bodyPr/>
          <a:lstStyle/>
          <a:p>
            <a:fld id="{3BDB8791-F1B0-41E7-B7FD-A781E65C4266}" type="datetimeFigureOut">
              <a:rPr lang="en-US"/>
              <a:t>11/16/2023</a:t>
            </a:fld>
            <a:endParaRPr lang="en-US"/>
          </a:p>
        </p:txBody>
      </p:sp>
      <p:sp>
        <p:nvSpPr>
          <p:cNvPr id="6" name="Footer Placeholder 5"/>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Slide Number Placeholder 6"/>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a:prstGeom prst="rect">
            <a:avLst/>
          </a:prstGeo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0653104" y="6391838"/>
            <a:ext cx="990599" cy="304799"/>
          </a:xfrm>
          <a:prstGeom prst="rect">
            <a:avLst/>
          </a:prstGeom>
        </p:spPr>
        <p:txBody>
          <a:bodyPr/>
          <a:lstStyle/>
          <a:p>
            <a:fld id="{5FDD63B2-E120-4ED8-B27B-C685F510A5FE}" type="datetimeFigureOut">
              <a:rPr lang="en-US"/>
              <a:t>11/16/2023</a:t>
            </a:fld>
            <a:endParaRPr lang="en-US"/>
          </a:p>
        </p:txBody>
      </p:sp>
      <p:sp>
        <p:nvSpPr>
          <p:cNvPr id="8" name="Footer Placeholder 7"/>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9" name="Slide Number Placeholder 8"/>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4.xml"/><Relationship Id="rId1" Type="http://schemas.openxmlformats.org/officeDocument/2006/relationships/theme" Target="../theme/theme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8"/>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23240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0" r:id="rId5"/>
    <p:sldLayoutId id="2147483677" r:id="rId6"/>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10"/>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0"/>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2"/>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6519445"/>
      </p:ext>
    </p:extLst>
  </p:cSld>
  <p:clrMap bg1="lt1" tx1="dk1" bg2="lt2" tx2="dk2" accent1="accent1" accent2="accent2" accent3="accent3" accent4="accent4" accent5="accent5" accent6="accent6" hlink="hlink" folHlink="folHlink"/>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4"/>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4"/>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blipFill>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67" r:id="rId1"/>
    <p:sldLayoutId id="2147483652" r:id="rId2"/>
    <p:sldLayoutId id="2147483653" r:id="rId3"/>
    <p:sldLayoutId id="2147483655" r:id="rId4"/>
  </p:sldLayoutIdLst>
  <p:transition/>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347162" cy="4120888"/>
          </a:xfrm>
        </p:spPr>
        <p:txBody>
          <a:bodyPr/>
          <a:lstStyle/>
          <a:p>
            <a:r>
              <a:rPr lang="en-US" sz="4400" dirty="0"/>
              <a:t>Threats, Vulnerabilities, and Mitigations</a:t>
            </a:r>
          </a:p>
        </p:txBody>
      </p:sp>
      <p:sp>
        <p:nvSpPr>
          <p:cNvPr id="5" name="Product"/>
          <p:cNvSpPr>
            <a:spLocks noGrp="1"/>
          </p:cNvSpPr>
          <p:nvPr>
            <p:ph type="body" sz="quarter" idx="12" hasCustomPrompt="1"/>
          </p:nvPr>
        </p:nvSpPr>
        <p:spPr/>
        <p:txBody>
          <a:bodyPr/>
          <a:lstStyle/>
          <a:p>
            <a:r>
              <a:rPr lang="en-US"/>
              <a:t>Security Pro</a:t>
            </a:r>
          </a:p>
        </p:txBody>
      </p:sp>
      <p:sp>
        <p:nvSpPr>
          <p:cNvPr id="10" name="Module">
            <a:extLst>
              <a:ext uri="{FF2B5EF4-FFF2-40B4-BE49-F238E27FC236}">
                <a16:creationId xmlns:a16="http://schemas.microsoft.com/office/drawing/2014/main" id="{2C1C1084-3580-3A1B-C1A6-07237DD88BD8}"/>
              </a:ext>
              <a:ext uri="{C183D7F6-B498-43B3-948B-1728B52AA6E4}">
                <adec:decorative xmlns:adec="http://schemas.microsoft.com/office/drawing/2017/decorative" val="1"/>
              </a:ext>
            </a:extLst>
          </p:cNvPr>
          <p:cNvSpPr txBox="1">
            <a:spLocks/>
          </p:cNvSpPr>
          <p:nvPr/>
        </p:nvSpPr>
        <p:spPr>
          <a:xfrm>
            <a:off x="391093" y="491800"/>
            <a:ext cx="2968683" cy="474460"/>
          </a:xfrm>
          <a:prstGeom prst="rect">
            <a:avLst/>
          </a:prstGeom>
        </p:spPr>
        <p:txBody>
          <a:bodyPr vert="horz" lIns="0" tIns="0" rIns="0" bIns="0" rtlCol="0" anchor="ctr" anchorCtr="0">
            <a:noAutofit/>
          </a:bodyPr>
          <a:lstStyle>
            <a:lvl1pPr marL="0" indent="0" algn="l" defTabSz="914400" rtl="0" eaLnBrk="1" latinLnBrk="0" hangingPunct="1">
              <a:lnSpc>
                <a:spcPct val="80000"/>
              </a:lnSpc>
              <a:spcBef>
                <a:spcPts val="1000"/>
              </a:spcBef>
              <a:buFontTx/>
              <a:buNone/>
              <a:defRPr sz="1800" kern="1200" cap="all" spc="70" baseline="0">
                <a:solidFill>
                  <a:srgbClr val="FCBA33"/>
                </a:solidFill>
                <a:latin typeface="Pathway Gothic One" panose="02000506050000020004"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dirty="0"/>
              <a:t>Chapter 2</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Threat Actor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Threat Actor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Threat Actor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Threat Actor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Threat Actor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Threat Actor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Threat Actor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Threat Actor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Threat Actor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Threat Actor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Threat Actor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Threat Actor Types"/>
          <p:cNvPicPr/>
          <p:nvPr/>
        </p:nvPicPr>
        <p:blipFill>
          <a:blip r:embed="rId2"/>
          <a:srcRect/>
          <a:stretch>
            <a:fillRect/>
          </a:stretch>
        </p:blipFill>
        <p:spPr>
          <a:xfrm>
            <a:off x="1521968" y="1280160"/>
            <a:ext cx="9017000" cy="5013880"/>
          </a:xfrm>
          <a:prstGeom prst="rect">
            <a:avLst/>
          </a:prstGeom>
          <a:ln>
            <a:solidFill>
              <a:schemeClr val="tx2">
                <a:lumMod val="60000"/>
                <a:lumOff val="40000"/>
              </a:schemeClr>
            </a:solidFill>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Threat Actor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Threat Actor Types"/>
          <p:cNvPicPr/>
          <p:nvPr/>
        </p:nvPicPr>
        <p:blipFill>
          <a:blip r:embed="rId2"/>
          <a:srcRect/>
          <a:stretch>
            <a:fillRect/>
          </a:stretch>
        </p:blipFill>
        <p:spPr>
          <a:xfrm>
            <a:off x="1547368" y="1280160"/>
            <a:ext cx="8966200" cy="5013880"/>
          </a:xfrm>
          <a:prstGeom prst="rect">
            <a:avLst/>
          </a:prstGeom>
          <a:ln>
            <a:solidFill>
              <a:schemeClr val="tx2">
                <a:lumMod val="60000"/>
                <a:lumOff val="40000"/>
              </a:schemeClr>
            </a:solid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Threat Actor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Threat Actor Types"/>
          <p:cNvPicPr/>
          <p:nvPr/>
        </p:nvPicPr>
        <p:blipFill>
          <a:blip r:embed="rId2"/>
          <a:srcRect/>
          <a:stretch>
            <a:fillRect/>
          </a:stretch>
        </p:blipFill>
        <p:spPr>
          <a:xfrm>
            <a:off x="1534668" y="1280160"/>
            <a:ext cx="8991600" cy="5013880"/>
          </a:xfrm>
          <a:prstGeom prst="rect">
            <a:avLst/>
          </a:prstGeom>
          <a:ln>
            <a:solidFill>
              <a:schemeClr val="tx2">
                <a:lumMod val="60000"/>
                <a:lumOff val="40000"/>
              </a:schemeClr>
            </a:solid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Opportunistic
Targeted
Insiders
Hackers
Organized crime and competitors
Nation-states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General Attack Strategy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291743" cy="4120888"/>
          </a:xfrm>
        </p:spPr>
        <p:txBody>
          <a:bodyPr/>
          <a:lstStyle/>
          <a:p>
            <a:r>
              <a:rPr lang="en-US" sz="4400" dirty="0"/>
              <a:t>Understanding Attacks</a:t>
            </a:r>
          </a:p>
        </p:txBody>
      </p:sp>
      <p:sp>
        <p:nvSpPr>
          <p:cNvPr id="3" name="Index"/>
          <p:cNvSpPr>
            <a:spLocks noGrp="1"/>
          </p:cNvSpPr>
          <p:nvPr>
            <p:ph type="body" sz="quarter" idx="10" hasCustomPrompt="1"/>
          </p:nvPr>
        </p:nvSpPr>
        <p:spPr/>
        <p:txBody>
          <a:bodyPr/>
          <a:lstStyle/>
          <a:p>
            <a:r>
              <a:rPr lang="en-US"/>
              <a:t>2.1</a:t>
            </a:r>
          </a:p>
        </p:txBody>
      </p:sp>
      <p:sp>
        <p:nvSpPr>
          <p:cNvPr id="4" name="Module"/>
          <p:cNvSpPr>
            <a:spLocks noGrp="1"/>
          </p:cNvSpPr>
          <p:nvPr>
            <p:ph type="body" sz="quarter" idx="11" hasCustomPrompt="1"/>
          </p:nvPr>
        </p:nvSpPr>
        <p:spPr/>
        <p:txBody>
          <a:bodyPr/>
          <a:lstStyle/>
          <a:p>
            <a:r>
              <a:rPr lang="en-US"/>
              <a:t>Threats, Vulnerabilities, and Mitigations</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Reconnaissance</a:t>
            </a:r>
          </a:p>
        </p:txBody>
      </p:sp>
      <p:sp>
        <p:nvSpPr>
          <p:cNvPr id="2" name="Content"/>
          <p:cNvSpPr>
            <a:spLocks noGrp="1"/>
          </p:cNvSpPr>
          <p:nvPr>
            <p:ph idx="1" hasCustomPrompt="1"/>
          </p:nvPr>
        </p:nvSpPr>
        <p:spPr/>
        <p:txBody>
          <a:bodyPr/>
          <a:lstStyle/>
          <a:p>
            <a:r>
              <a:rPr lang="en-US"/>
              <a:t>Hardware
Network
Users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Social Engineering</a:t>
            </a:r>
          </a:p>
        </p:txBody>
      </p:sp>
      <p:sp>
        <p:nvSpPr>
          <p:cNvPr id="2" name="Content"/>
          <p:cNvSpPr>
            <a:spLocks noGrp="1"/>
          </p:cNvSpPr>
          <p:nvPr>
            <p:ph idx="1" hasCustomPrompt="1"/>
          </p:nvPr>
        </p:nvSpPr>
        <p:spPr/>
        <p:txBody>
          <a:bodyPr/>
          <a:lstStyle/>
          <a:p>
            <a:r>
              <a:rPr lang="en-US"/>
              <a:t>Dumpster diving
Intimidate
Sympathy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Technical Exploit</a:t>
            </a:r>
          </a:p>
        </p:txBody>
      </p:sp>
      <p:sp>
        <p:nvSpPr>
          <p:cNvPr id="2" name="Content"/>
          <p:cNvSpPr>
            <a:spLocks noGrp="1"/>
          </p:cNvSpPr>
          <p:nvPr>
            <p:ph idx="1" hasCustomPrompt="1"/>
          </p:nvPr>
        </p:nvSpPr>
        <p:spPr/>
        <p:txBody>
          <a:bodyPr/>
          <a:lstStyle/>
          <a:p>
            <a:r>
              <a:rPr lang="en-US"/>
              <a:t>Port scan
Ping sweep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Reconnaissance
Breaching
Escalating privileges
Staging
Exploiting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General Defense Strategy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General Defense Strategy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eneral Defense Strateg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General Defense Strategy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eneral Defense Strateg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General Defense Strategy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eneral Defense Strateg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General Defense Strategy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eneral Defense Strateg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General Defense Strategy</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General Defense Strategy"/>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normAutofit/>
          </a:bodyPr>
          <a:lstStyle/>
          <a:p>
            <a:r>
              <a:rPr lang="en-US" dirty="0"/>
              <a:t>Threat actor
Service disruption
Data exfiltration
Hacker
Hacktivist</a:t>
            </a:r>
          </a:p>
          <a:p>
            <a:r>
              <a:rPr lang="en-US" dirty="0"/>
              <a:t>Advanced persistent threat (APT)</a:t>
            </a:r>
          </a:p>
          <a:p>
            <a:endParaRPr lang="en-US" dirty="0"/>
          </a:p>
          <a:p>
            <a:pPr marL="0" indent="0">
              <a:buNone/>
            </a:pPr>
            <a:endParaRPr lang="en-US" dirty="0"/>
          </a:p>
          <a:p>
            <a:r>
              <a:rPr lang="en-US" dirty="0"/>
              <a:t>Nation-state actors
Internal threat
Shadow IT
Lure</a:t>
            </a:r>
          </a:p>
          <a:p>
            <a:r>
              <a:rPr lang="en-US" dirty="0"/>
              <a:t>Supply Chain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Randomness</a:t>
            </a:r>
          </a:p>
        </p:txBody>
      </p:sp>
      <p:sp>
        <p:nvSpPr>
          <p:cNvPr id="2" name="Content"/>
          <p:cNvSpPr>
            <a:spLocks noGrp="1"/>
          </p:cNvSpPr>
          <p:nvPr>
            <p:ph idx="1" hasCustomPrompt="1"/>
          </p:nvPr>
        </p:nvSpPr>
        <p:spPr/>
        <p:txBody>
          <a:bodyPr/>
          <a:lstStyle/>
          <a:p>
            <a:r>
              <a:rPr lang="en-US"/>
              <a:t>Personal habits
Password change intervals
Obscure information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Layered defenses
Least privilege
Defense mechanisms
Randomizing behaviors
Keeping things simple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98168" y="1280160"/>
            <a:ext cx="8864600" cy="5013880"/>
          </a:xfrm>
          <a:prstGeom prst="rect">
            <a:avLst/>
          </a:prstGeom>
          <a:ln>
            <a:solidFill>
              <a:schemeClr val="tx2">
                <a:lumMod val="60000"/>
                <a:lumOff val="40000"/>
              </a:schemeClr>
            </a:solid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60068" y="1280160"/>
            <a:ext cx="8940800" cy="5013880"/>
          </a:xfrm>
          <a:prstGeom prst="rect">
            <a:avLst/>
          </a:prstGeom>
          <a:ln>
            <a:solidFill>
              <a:schemeClr val="tx2">
                <a:lumMod val="60000"/>
                <a:lumOff val="40000"/>
              </a:schemeClr>
            </a:solidFill>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66418" y="1280160"/>
            <a:ext cx="8928100" cy="5013880"/>
          </a:xfrm>
          <a:prstGeom prst="rect">
            <a:avLst/>
          </a:prstGeom>
          <a:ln>
            <a:solidFill>
              <a:schemeClr val="tx2">
                <a:lumMod val="60000"/>
                <a:lumOff val="40000"/>
              </a:schemeClr>
            </a:solidFill>
          </a:ln>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604518" y="1280160"/>
            <a:ext cx="8851900" cy="5013880"/>
          </a:xfrm>
          <a:prstGeom prst="rect">
            <a:avLst/>
          </a:prstGeom>
          <a:ln>
            <a:solidFill>
              <a:schemeClr val="tx2">
                <a:lumMod val="60000"/>
                <a:lumOff val="40000"/>
              </a:schemeClr>
            </a:solidFill>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Threat actor: </a:t>
            </a:r>
            <a:r>
              <a:rPr dirty="0"/>
              <a:t>A person or entity responsible for an event that has been identified as a security incident or as a risk.</a:t>
            </a:r>
            <a:r>
              <a:rPr b="1" dirty="0"/>
              <a:t>
Service disruption: </a:t>
            </a:r>
            <a:r>
              <a:rPr dirty="0"/>
              <a:t>A type of attack that compromises the availability of an asset or business process.</a:t>
            </a:r>
            <a:r>
              <a:rPr b="1" dirty="0"/>
              <a:t>
Data exfiltration: </a:t>
            </a:r>
            <a:r>
              <a:rPr dirty="0"/>
              <a:t>The process by which an attacker copies data from a private network to an external network.</a:t>
            </a:r>
            <a:r>
              <a:rPr b="1" dirty="0"/>
              <a:t>
Hacker: </a:t>
            </a:r>
            <a:r>
              <a:rPr dirty="0"/>
              <a:t>Often used to refer to someone who breaks into computer systems or spreads viruses. Ethical hackers prefer to think of themselves as experts on and explorers of computer security systems.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604518" y="1280160"/>
            <a:ext cx="8851900" cy="5013880"/>
          </a:xfrm>
          <a:prstGeom prst="rect">
            <a:avLst/>
          </a:prstGeom>
          <a:ln>
            <a:solidFill>
              <a:schemeClr val="tx2">
                <a:lumMod val="60000"/>
                <a:lumOff val="40000"/>
              </a:schemeClr>
            </a:solidFill>
          </a:ln>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98168" y="1280160"/>
            <a:ext cx="8864600" cy="5013880"/>
          </a:xfrm>
          <a:prstGeom prst="rect">
            <a:avLst/>
          </a:prstGeom>
          <a:ln>
            <a:solidFill>
              <a:schemeClr val="tx2">
                <a:lumMod val="60000"/>
                <a:lumOff val="40000"/>
              </a:schemeClr>
            </a:solidFill>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98168" y="1280160"/>
            <a:ext cx="8864600" cy="5013880"/>
          </a:xfrm>
          <a:prstGeom prst="rect">
            <a:avLst/>
          </a:prstGeom>
          <a:ln>
            <a:solidFill>
              <a:schemeClr val="tx2">
                <a:lumMod val="60000"/>
                <a:lumOff val="40000"/>
              </a:schemeClr>
            </a:solidFill>
          </a:ln>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91818" y="1280160"/>
            <a:ext cx="8877300" cy="5013880"/>
          </a:xfrm>
          <a:prstGeom prst="rect">
            <a:avLst/>
          </a:prstGeom>
          <a:ln>
            <a:solidFill>
              <a:schemeClr val="tx2">
                <a:lumMod val="60000"/>
                <a:lumOff val="40000"/>
              </a:schemeClr>
            </a:solidFill>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610868" y="1280160"/>
            <a:ext cx="8839200" cy="5013880"/>
          </a:xfrm>
          <a:prstGeom prst="rect">
            <a:avLst/>
          </a:prstGeom>
          <a:ln>
            <a:solidFill>
              <a:schemeClr val="tx2">
                <a:lumMod val="60000"/>
                <a:lumOff val="40000"/>
              </a:schemeClr>
            </a:solidFill>
          </a:ln>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85468" y="1280160"/>
            <a:ext cx="8890000" cy="5013880"/>
          </a:xfrm>
          <a:prstGeom prst="rect">
            <a:avLst/>
          </a:prstGeom>
          <a:ln>
            <a:solidFill>
              <a:schemeClr val="tx2">
                <a:lumMod val="60000"/>
                <a:lumOff val="40000"/>
              </a:schemeClr>
            </a:solidFill>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Vulnerable software
Network
Lure-based
Message-based
Supply chain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Hacktivist: </a:t>
            </a:r>
            <a:r>
              <a:rPr dirty="0"/>
              <a:t>A threat actor that is motivated by a social issue or political cause.</a:t>
            </a:r>
            <a:r>
              <a:rPr b="1" dirty="0"/>
              <a:t>
Advanced persistent threat (APT): </a:t>
            </a:r>
            <a:r>
              <a:rPr dirty="0"/>
              <a:t>An attacker's ability to obtain, maintain, and diversify access to network systems using exploits and malware.</a:t>
            </a:r>
            <a:r>
              <a:rPr b="1" dirty="0"/>
              <a:t>
Nation-state actors: </a:t>
            </a:r>
            <a:r>
              <a:rPr dirty="0"/>
              <a:t>A type of threat actor that is supported by the resources of its host country's military and security services.</a:t>
            </a:r>
            <a:r>
              <a:rPr b="1" dirty="0"/>
              <a:t>
Internal threat: </a:t>
            </a:r>
            <a:r>
              <a:rPr dirty="0"/>
              <a:t>A type of threat actor who is assigned privileges on the system that cause an intentional or unintentional incident.</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96351403"/>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Attack Surfaces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ttack Surfac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motivates threat actors to attack?
What protections can you implement against inside threat actors?
Which three types of threat actors are most likely to have high levels of funding?
Why are nation-state threat actors especially dangerous?
What attack surfaces are inherent within a supply chain?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Social Engineering</a:t>
            </a:r>
          </a:p>
        </p:txBody>
      </p:sp>
      <p:sp>
        <p:nvSpPr>
          <p:cNvPr id="3" name="Index"/>
          <p:cNvSpPr>
            <a:spLocks noGrp="1"/>
          </p:cNvSpPr>
          <p:nvPr>
            <p:ph type="body" sz="quarter" idx="10" hasCustomPrompt="1"/>
          </p:nvPr>
        </p:nvSpPr>
        <p:spPr/>
        <p:txBody>
          <a:bodyPr/>
          <a:lstStyle/>
          <a:p>
            <a:r>
              <a:rPr lang="en-US"/>
              <a:t>2.2</a:t>
            </a:r>
          </a:p>
        </p:txBody>
      </p:sp>
      <p:sp>
        <p:nvSpPr>
          <p:cNvPr id="4" name="Module"/>
          <p:cNvSpPr>
            <a:spLocks noGrp="1"/>
          </p:cNvSpPr>
          <p:nvPr>
            <p:ph type="body" sz="quarter" idx="11" hasCustomPrompt="1"/>
          </p:nvPr>
        </p:nvSpPr>
        <p:spPr/>
        <p:txBody>
          <a:bodyPr/>
          <a:lstStyle/>
          <a:p>
            <a:r>
              <a:rPr lang="en-US"/>
              <a:t>Threats, Vulnerabilities, and Mitigations</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Use the Social Engineer Toolkit.
Investigate a social engineering attack.
Identify social engineering.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lstStyle/>
          <a:p>
            <a:r>
              <a:rPr lang="en-US" dirty="0"/>
              <a:t>Social engineering
Impersonation
Pretexting
Phishing
Vishing</a:t>
            </a:r>
          </a:p>
          <a:p>
            <a:pPr marL="0" indent="0">
              <a:buNone/>
            </a:pPr>
            <a:endParaRPr lang="en-US" dirty="0"/>
          </a:p>
          <a:p>
            <a:endParaRPr lang="en-US" dirty="0"/>
          </a:p>
          <a:p>
            <a:endParaRPr lang="en-US" dirty="0"/>
          </a:p>
          <a:p>
            <a:endParaRPr lang="en-US" dirty="0"/>
          </a:p>
          <a:p>
            <a:r>
              <a:rPr lang="en-US" dirty="0"/>
              <a:t>Smishing
Pharming
</a:t>
            </a:r>
            <a:r>
              <a:rPr lang="en-US" dirty="0" err="1"/>
              <a:t>Typosquatting</a:t>
            </a:r>
            <a:r>
              <a:rPr lang="en-US" dirty="0"/>
              <a:t>
Business email compromise
Watering hole attack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b="1" dirty="0"/>
              <a:t>Social engineering: </a:t>
            </a:r>
            <a:r>
              <a:rPr dirty="0"/>
              <a:t>An activity where the goal is to use deception and trickery to convince unsuspecting users to provide sensitive data or to violate security guidelines.</a:t>
            </a:r>
            <a:r>
              <a:rPr b="1" dirty="0"/>
              <a:t>
Impersonation: </a:t>
            </a:r>
            <a:r>
              <a:rPr dirty="0"/>
              <a:t>A social engineering attack where an attacker pretends to be someone they are not.</a:t>
            </a:r>
            <a:r>
              <a:rPr b="1" dirty="0"/>
              <a:t>
Pretexting: </a:t>
            </a:r>
            <a:r>
              <a:rPr dirty="0"/>
              <a:t>A social engineering tactic where a team communicates, whether directly or indirectly, a lie or half-truth in order to get someone to believe a falsehood.</a:t>
            </a:r>
            <a:r>
              <a:rPr b="1" dirty="0"/>
              <a:t>
Phishing: </a:t>
            </a:r>
            <a:r>
              <a:rPr dirty="0"/>
              <a:t>An email-based social engineering attack in which the attacker sends email from a supposedly reputable source, such as a bank, to try to elicit private information from the victim.</a:t>
            </a:r>
            <a:r>
              <a:rPr b="1" dirty="0"/>
              <a:t>
Vishing: </a:t>
            </a:r>
            <a:r>
              <a:rPr dirty="0"/>
              <a:t>A human-based attack where the attacker extracts information while speaking over the phone or leveraging IP-based voice messaging services (VoIP).</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b="1" dirty="0"/>
              <a:t>Smishing: </a:t>
            </a:r>
            <a:r>
              <a:rPr dirty="0"/>
              <a:t>A form of phishing that uses SMS text messages to trick a victim into revealing information.</a:t>
            </a:r>
            <a:r>
              <a:rPr b="1" dirty="0"/>
              <a:t>
Pharming: </a:t>
            </a:r>
            <a:r>
              <a:rPr dirty="0"/>
              <a:t>A type of attack that redirects users from a legitimate website to a malicious one.</a:t>
            </a:r>
            <a:r>
              <a:rPr b="1" dirty="0"/>
              <a:t>
</a:t>
            </a:r>
            <a:r>
              <a:rPr b="1" dirty="0" err="1"/>
              <a:t>Typosquatting</a:t>
            </a:r>
            <a:r>
              <a:rPr b="1" dirty="0"/>
              <a:t>: </a:t>
            </a:r>
            <a:r>
              <a:rPr dirty="0"/>
              <a:t>An attack in which an attacker registers a domain name with a common misspelling of an existing domain, so that a user who misspells a URL in a browser is taken to the attacker's website.</a:t>
            </a:r>
            <a:r>
              <a:rPr b="1" dirty="0"/>
              <a:t>
Business email compromise: </a:t>
            </a:r>
            <a:r>
              <a:rPr dirty="0"/>
              <a:t>An impersonation attack in which the attacker gains control of an employee's account and uses it to convince other employees to perform fraudulent actions.</a:t>
            </a:r>
            <a:r>
              <a:rPr b="1" dirty="0"/>
              <a:t>
Watering hole attack: </a:t>
            </a:r>
            <a:r>
              <a:rPr dirty="0"/>
              <a:t>An attack in which an attacker targets specific groups or organizations, discovers which websites they frequent, and injects malicious code into those sites.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712798771"/>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Social Engineering Overview</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Social Engineering</a:t>
            </a:r>
          </a:p>
        </p:txBody>
      </p:sp>
      <p:sp>
        <p:nvSpPr>
          <p:cNvPr id="2" name="Content"/>
          <p:cNvSpPr>
            <a:spLocks noGrp="1"/>
          </p:cNvSpPr>
          <p:nvPr>
            <p:ph idx="1" hasCustomPrompt="1"/>
          </p:nvPr>
        </p:nvSpPr>
        <p:spPr/>
        <p:txBody>
          <a:bodyPr/>
          <a:lstStyle/>
          <a:p>
            <a:r>
              <a:rPr lang="en-US"/>
              <a:t>Hard to deflect
Hard to track
Hard to catch
Education is the only solution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Manipulation and Motivation</a:t>
            </a:r>
          </a:p>
        </p:txBody>
      </p:sp>
      <p:sp>
        <p:nvSpPr>
          <p:cNvPr id="2" name="Content"/>
          <p:cNvSpPr>
            <a:spLocks noGrp="1"/>
          </p:cNvSpPr>
          <p:nvPr>
            <p:ph idx="1" hasCustomPrompt="1"/>
          </p:nvPr>
        </p:nvSpPr>
        <p:spPr/>
        <p:txBody>
          <a:bodyPr/>
          <a:lstStyle/>
          <a:p>
            <a:r>
              <a:rPr lang="en-US"/>
              <a:t>Moral obligation
Trust
Threats
Greed
Ignorance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Shadow IT: </a:t>
            </a:r>
            <a:r>
              <a:rPr dirty="0"/>
              <a:t>Computer hardware, software, or services used on a private network without authorization from the system owner.</a:t>
            </a:r>
            <a:r>
              <a:rPr b="1" dirty="0"/>
              <a:t>
Lure: </a:t>
            </a:r>
            <a:r>
              <a:rPr dirty="0"/>
              <a:t>An attack type that will entice a victim into using or opening a removable device, document, image, or program that conceals malware.</a:t>
            </a:r>
            <a:r>
              <a:rPr b="1" dirty="0"/>
              <a:t>
Supply chain: </a:t>
            </a:r>
            <a:r>
              <a:rPr dirty="0"/>
              <a:t>The end-to-end process of supplying, manufacturing, distributing, and finally releasing goods and services to a customer.</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005026644"/>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Social Engineering Process</a:t>
            </a:r>
          </a:p>
        </p:txBody>
      </p:sp>
      <p:sp>
        <p:nvSpPr>
          <p:cNvPr id="2" name="Content"/>
          <p:cNvSpPr>
            <a:spLocks noGrp="1"/>
          </p:cNvSpPr>
          <p:nvPr>
            <p:ph idx="1" hasCustomPrompt="1"/>
          </p:nvPr>
        </p:nvSpPr>
        <p:spPr/>
        <p:txBody>
          <a:bodyPr/>
          <a:lstStyle/>
          <a:p>
            <a:r>
              <a:rPr lang="en-US"/>
              <a:t>Research
Development
Exploitation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Social Engineering Overview</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cial Engineering Overview"/>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Development Phase</a:t>
            </a:r>
          </a:p>
        </p:txBody>
      </p:sp>
      <p:sp>
        <p:nvSpPr>
          <p:cNvPr id="2" name="Content"/>
          <p:cNvSpPr>
            <a:spLocks noGrp="1"/>
          </p:cNvSpPr>
          <p:nvPr>
            <p:ph idx="1" hasCustomPrompt="1"/>
          </p:nvPr>
        </p:nvSpPr>
        <p:spPr/>
        <p:txBody>
          <a:bodyPr/>
          <a:lstStyle/>
          <a:p>
            <a:r>
              <a:rPr lang="en-US"/>
              <a:t>Select individual targets
Form relationships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Exploitation Phase</a:t>
            </a:r>
          </a:p>
        </p:txBody>
      </p:sp>
      <p:sp>
        <p:nvSpPr>
          <p:cNvPr id="2" name="Content"/>
          <p:cNvSpPr>
            <a:spLocks noGrp="1"/>
          </p:cNvSpPr>
          <p:nvPr>
            <p:ph idx="1" hasCustomPrompt="1"/>
          </p:nvPr>
        </p:nvSpPr>
        <p:spPr/>
        <p:txBody>
          <a:bodyPr/>
          <a:lstStyle/>
          <a:p>
            <a:r>
              <a:rPr lang="en-US"/>
              <a:t>Disclose password and username
Provide social proof
Insert a malicious payload
Open an infected attachment
Expose trade secrets
Perform pretexting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dirty="0"/>
              <a:t>Social engineers: </a:t>
            </a:r>
          </a:p>
          <a:p>
            <a:pPr lvl="1"/>
            <a:r>
              <a:rPr lang="en-US" dirty="0"/>
              <a:t>Exploit human weaknesses </a:t>
            </a:r>
          </a:p>
          <a:p>
            <a:pPr lvl="1"/>
            <a:r>
              <a:rPr lang="en-US" dirty="0"/>
              <a:t>Are detail-oriented </a:t>
            </a:r>
          </a:p>
          <a:p>
            <a:pPr lvl="1"/>
            <a:r>
              <a:rPr lang="en-US" dirty="0"/>
              <a:t>Are patient observers </a:t>
            </a:r>
          </a:p>
          <a:p>
            <a:pPr lvl="1"/>
            <a:r>
              <a:rPr lang="en-US" dirty="0"/>
              <a:t>Are skilled manipulators </a:t>
            </a:r>
          </a:p>
          <a:p>
            <a:pPr lvl="1"/>
            <a:r>
              <a:rPr lang="en-US" dirty="0"/>
              <a:t>Clean up their tracks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Social Engineering Techniques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Social Engineering Techniques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cial Engineering Techniques"/>
          <p:cNvPicPr/>
          <p:nvPr/>
        </p:nvPicPr>
        <p:blipFill>
          <a:blip r:embed="rId2"/>
          <a:srcRect/>
          <a:stretch>
            <a:fillRect/>
          </a:stretch>
        </p:blipFill>
        <p:spPr>
          <a:xfrm>
            <a:off x="1502918" y="1280160"/>
            <a:ext cx="9055100" cy="5013880"/>
          </a:xfrm>
          <a:prstGeom prst="rect">
            <a:avLst/>
          </a:prstGeom>
          <a:ln>
            <a:solidFill>
              <a:schemeClr val="tx2">
                <a:lumMod val="60000"/>
                <a:lumOff val="40000"/>
              </a:schemeClr>
            </a:solidFill>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Social Engineering Techniques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cial Engineering Techniques"/>
          <p:cNvPicPr/>
          <p:nvPr/>
        </p:nvPicPr>
        <p:blipFill>
          <a:blip r:embed="rId2"/>
          <a:srcRect/>
          <a:stretch>
            <a:fillRect/>
          </a:stretch>
        </p:blipFill>
        <p:spPr>
          <a:xfrm>
            <a:off x="1541018" y="1280160"/>
            <a:ext cx="8978900" cy="5013880"/>
          </a:xfrm>
          <a:prstGeom prst="rect">
            <a:avLst/>
          </a:prstGeom>
          <a:ln>
            <a:solidFill>
              <a:schemeClr val="tx2">
                <a:lumMod val="60000"/>
                <a:lumOff val="40000"/>
              </a:schemeClr>
            </a:solidFill>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Social Engineering Techniques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cial Engineering Techniques"/>
          <p:cNvPicPr/>
          <p:nvPr/>
        </p:nvPicPr>
        <p:blipFill>
          <a:blip r:embed="rId2"/>
          <a:srcRect/>
          <a:stretch>
            <a:fillRect/>
          </a:stretch>
        </p:blipFill>
        <p:spPr>
          <a:xfrm>
            <a:off x="1553718" y="1280160"/>
            <a:ext cx="8953500" cy="5013880"/>
          </a:xfrm>
          <a:prstGeom prst="rect">
            <a:avLst/>
          </a:prstGeom>
          <a:ln>
            <a:solidFill>
              <a:schemeClr val="tx2">
                <a:lumMod val="60000"/>
                <a:lumOff val="40000"/>
              </a:schemeClr>
            </a:solidFill>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Social Engineering Techniques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cial Engineering Techniques"/>
          <p:cNvPicPr/>
          <p:nvPr/>
        </p:nvPicPr>
        <p:blipFill>
          <a:blip r:embed="rId2"/>
          <a:srcRect/>
          <a:stretch>
            <a:fillRect/>
          </a:stretch>
        </p:blipFill>
        <p:spPr>
          <a:xfrm>
            <a:off x="1490218" y="1280160"/>
            <a:ext cx="9080500" cy="5013880"/>
          </a:xfrm>
          <a:prstGeom prst="rect">
            <a:avLst/>
          </a:prstGeom>
          <a:ln>
            <a:solidFill>
              <a:schemeClr val="tx2">
                <a:lumMod val="60000"/>
                <a:lumOff val="40000"/>
              </a:schemeClr>
            </a:solid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Threat Actor Types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Social Engineering Techniques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cial Engineering Techniques"/>
          <p:cNvPicPr/>
          <p:nvPr/>
        </p:nvPicPr>
        <p:blipFill>
          <a:blip r:embed="rId2"/>
          <a:srcRect/>
          <a:stretch>
            <a:fillRect/>
          </a:stretch>
        </p:blipFill>
        <p:spPr>
          <a:xfrm>
            <a:off x="1528318" y="1280160"/>
            <a:ext cx="9004300" cy="5013880"/>
          </a:xfrm>
          <a:prstGeom prst="rect">
            <a:avLst/>
          </a:prstGeom>
          <a:ln>
            <a:solidFill>
              <a:schemeClr val="tx2">
                <a:lumMod val="60000"/>
                <a:lumOff val="40000"/>
              </a:schemeClr>
            </a:solidFill>
          </a:ln>
        </p:spPr>
      </p:pic>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Social Engineering Techniques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cial Engineering Techniques"/>
          <p:cNvPicPr/>
          <p:nvPr/>
        </p:nvPicPr>
        <p:blipFill>
          <a:blip r:embed="rId2"/>
          <a:srcRect/>
          <a:stretch>
            <a:fillRect/>
          </a:stretch>
        </p:blipFill>
        <p:spPr>
          <a:xfrm>
            <a:off x="1744218" y="1280160"/>
            <a:ext cx="8572500" cy="5013880"/>
          </a:xfrm>
          <a:prstGeom prst="rect">
            <a:avLst/>
          </a:prstGeom>
          <a:ln>
            <a:solidFill>
              <a:schemeClr val="tx2">
                <a:lumMod val="60000"/>
                <a:lumOff val="40000"/>
              </a:schemeClr>
            </a:solidFill>
          </a:ln>
        </p:spPr>
      </p:pic>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Social Engineering Techniques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Social Engineering Techniques"/>
          <p:cNvPicPr/>
          <p:nvPr/>
        </p:nvPicPr>
        <p:blipFill>
          <a:blip r:embed="rId2"/>
          <a:srcRect/>
          <a:stretch>
            <a:fillRect/>
          </a:stretch>
        </p:blipFill>
        <p:spPr>
          <a:xfrm>
            <a:off x="1477518" y="1280160"/>
            <a:ext cx="9105900" cy="5013880"/>
          </a:xfrm>
          <a:prstGeom prst="rect">
            <a:avLst/>
          </a:prstGeom>
          <a:ln>
            <a:solidFill>
              <a:schemeClr val="tx2">
                <a:lumMod val="60000"/>
                <a:lumOff val="40000"/>
              </a:schemeClr>
            </a:solidFill>
          </a:ln>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dirty="0"/>
              <a:t>Summary</a:t>
            </a:r>
          </a:p>
        </p:txBody>
      </p:sp>
      <p:sp>
        <p:nvSpPr>
          <p:cNvPr id="2" name="Content"/>
          <p:cNvSpPr>
            <a:spLocks noGrp="1"/>
          </p:cNvSpPr>
          <p:nvPr>
            <p:ph idx="1" hasCustomPrompt="1"/>
          </p:nvPr>
        </p:nvSpPr>
        <p:spPr/>
        <p:txBody>
          <a:bodyPr/>
          <a:lstStyle/>
          <a:p>
            <a:r>
              <a:rPr lang="en-US"/>
              <a:t>Exploit human vectors
Social engineering
Training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2.2.7 Identify Social Engineering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social engineering?
What are the phases of a social engineering attack?
What is pretexting and how is it used in social engineering?
What are some of the most common social engineering techniques?
How are motivation techniques effective in convincing targets to comply with a hacker's desires?
What are common variations of phishing?
How does a watering hole attack work?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Malware</a:t>
            </a:r>
          </a:p>
        </p:txBody>
      </p:sp>
      <p:sp>
        <p:nvSpPr>
          <p:cNvPr id="3" name="Index"/>
          <p:cNvSpPr>
            <a:spLocks noGrp="1"/>
          </p:cNvSpPr>
          <p:nvPr>
            <p:ph type="body" sz="quarter" idx="10" hasCustomPrompt="1"/>
          </p:nvPr>
        </p:nvSpPr>
        <p:spPr/>
        <p:txBody>
          <a:bodyPr/>
          <a:lstStyle/>
          <a:p>
            <a:r>
              <a:rPr lang="en-US"/>
              <a:t>2.3</a:t>
            </a:r>
          </a:p>
        </p:txBody>
      </p:sp>
      <p:sp>
        <p:nvSpPr>
          <p:cNvPr id="4" name="Module"/>
          <p:cNvSpPr>
            <a:spLocks noGrp="1"/>
          </p:cNvSpPr>
          <p:nvPr>
            <p:ph type="body" sz="quarter" idx="11" hasCustomPrompt="1"/>
          </p:nvPr>
        </p:nvSpPr>
        <p:spPr/>
        <p:txBody>
          <a:bodyPr/>
          <a:lstStyle/>
          <a:p>
            <a:r>
              <a:rPr lang="en-US"/>
              <a:t>Threats, Vulnerabilities, and Mitigations</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Implement malware protections.
Use Windows security.
Configure Windows Defender protections to secure a network from malware.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normAutofit fontScale="92500" lnSpcReduction="20000"/>
          </a:bodyPr>
          <a:lstStyle/>
          <a:p>
            <a:r>
              <a:rPr lang="en-US" dirty="0"/>
              <a:t>Malware
Trojan
Potentially unwanted programs (PUPs)/potentially unwanted applications (PUAs)
Virus
Malicious process
Worm
Shellcode
Advanced persistent threat (APT)
Adware
Spyware
Keylogger
Backdoor
Remote access Trojan (RAT)
Botnet
Command and control (C2 or C&amp;C)
Covert channel
Internet Relay Chat (IRC)
Rootkit
Ransomware
Crypto-mining
Logic bomb</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b="1" dirty="0"/>
              <a:t>Malware: </a:t>
            </a:r>
            <a:r>
              <a:rPr dirty="0"/>
              <a:t>Software that serves a malicious purpose, typically installed without the user's consent (or knowledge).</a:t>
            </a:r>
            <a:r>
              <a:rPr b="1" dirty="0"/>
              <a:t>
Trojan: </a:t>
            </a:r>
            <a:r>
              <a:rPr dirty="0"/>
              <a:t>A malicious software program hidden within an innocuous-seeming piece of software. Usually, the Trojan is used to try to compromise the security of the target computer.</a:t>
            </a:r>
            <a:r>
              <a:rPr b="1" dirty="0"/>
              <a:t>
Potentially unwanted programs (PUPs)/potentially unwanted applications (PUAs): </a:t>
            </a:r>
            <a:r>
              <a:rPr dirty="0"/>
              <a:t>Software that cannot definitively be classed as malicious, but may not have been chosen or wanted by the user.</a:t>
            </a:r>
            <a:r>
              <a:rPr b="1" dirty="0"/>
              <a:t>
Virus: </a:t>
            </a:r>
            <a:r>
              <a:rPr dirty="0"/>
              <a:t>Malicious code inserted into an executable file image. The malicious code is executed when the file is run and can deliver a payload, such as attempting to infect other files.</a:t>
            </a:r>
            <a:r>
              <a:rPr b="1" dirty="0"/>
              <a:t>
Malicious process: </a:t>
            </a:r>
            <a:r>
              <a:rPr dirty="0"/>
              <a:t>A process executed without proper authorization from the system owner for the purpose of damaging or compromising the system.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Threat Actor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Threat Actor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85000" lnSpcReduction="10000"/>
          </a:bodyPr>
          <a:lstStyle/>
          <a:p>
            <a:r>
              <a:rPr lang="en-US" b="1" dirty="0"/>
              <a:t>Worm: </a:t>
            </a:r>
            <a:r>
              <a:rPr lang="en-US" dirty="0"/>
              <a:t>A type of malware that replicates between processes in system memory and can spread over client/server network connections. </a:t>
            </a:r>
          </a:p>
          <a:p>
            <a:r>
              <a:rPr b="1" dirty="0"/>
              <a:t>Shellcode: </a:t>
            </a:r>
            <a:r>
              <a:rPr dirty="0"/>
              <a:t>A lightweight block of malicious code that exploits a software vulnerability to gain initial access to a victim system.</a:t>
            </a:r>
            <a:r>
              <a:rPr b="1" dirty="0"/>
              <a:t>
Advanced persistent threat (APT): </a:t>
            </a:r>
            <a:r>
              <a:rPr dirty="0"/>
              <a:t>An attacker's ability to obtain, maintain, and diversify access to network systems using exploits and malware.</a:t>
            </a:r>
            <a:r>
              <a:rPr b="1" dirty="0"/>
              <a:t>
Adware: </a:t>
            </a:r>
            <a:r>
              <a:rPr dirty="0"/>
              <a:t>Software that records information about a PC and its user. Adware is used to describe software that the user has acknowledged can record information about their habits.</a:t>
            </a:r>
            <a:r>
              <a:rPr b="1" dirty="0"/>
              <a:t>
Spyware: </a:t>
            </a:r>
            <a:r>
              <a:rPr dirty="0"/>
              <a:t>Software that records information about a PC and its users, often installed without the user's consent.</a:t>
            </a:r>
            <a:r>
              <a:rPr b="1" dirty="0"/>
              <a:t>
Keylogger: </a:t>
            </a:r>
            <a:r>
              <a:rPr dirty="0"/>
              <a:t>Malicious software or hardware that can record user keystrokes.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598612352"/>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lang="en-US" b="1" dirty="0"/>
              <a:t>Backdoor: </a:t>
            </a:r>
            <a:r>
              <a:rPr lang="en-US" dirty="0"/>
              <a:t>A mechanism for gaining access to a computer that bypasses or subverts the normal method of authentication. </a:t>
            </a:r>
          </a:p>
          <a:p>
            <a:r>
              <a:rPr b="1" dirty="0"/>
              <a:t>Remote access Trojan (RAT): </a:t>
            </a:r>
            <a:r>
              <a:rPr dirty="0"/>
              <a:t>Malware that creates a backdoor remote administration channel to allow a threat actor to access and control the infected host.</a:t>
            </a:r>
            <a:r>
              <a:rPr b="1" dirty="0"/>
              <a:t>
Botnet: </a:t>
            </a:r>
            <a:r>
              <a:rPr dirty="0"/>
              <a:t>A group of hosts or devices that has been infected by a control program called a bot, which enables attackers to exploit the hosts to mount attacks.</a:t>
            </a:r>
            <a:r>
              <a:rPr b="1" dirty="0"/>
              <a:t>
Command and control (C2 or C&amp;C): </a:t>
            </a:r>
            <a:r>
              <a:rPr dirty="0"/>
              <a:t>Infrastructure of hosts and services with which attackers direct, distribute, and control malware over botnets.</a:t>
            </a:r>
            <a:r>
              <a:rPr b="1" dirty="0"/>
              <a:t>
Covert channel: </a:t>
            </a:r>
            <a:r>
              <a:rPr dirty="0"/>
              <a:t>A type of attack that subverts network security systems and policies to transfer data without authorization or detection.</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519266943"/>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vert="horz" lIns="91440" tIns="45720" rIns="91440" bIns="45720" rtlCol="0" anchor="t">
            <a:normAutofit fontScale="92500"/>
          </a:bodyPr>
          <a:lstStyle/>
          <a:p>
            <a:r>
              <a:rPr lang="en-US" b="1" dirty="0"/>
              <a:t>Internet Relay Chat (IRC): </a:t>
            </a:r>
            <a:r>
              <a:rPr lang="en-US" dirty="0"/>
              <a:t>A group communications protocol that enables users to chat, send private messages, and share files. </a:t>
            </a:r>
          </a:p>
          <a:p>
            <a:r>
              <a:rPr b="1" dirty="0">
                <a:latin typeface="Roboto"/>
                <a:ea typeface="Roboto"/>
                <a:cs typeface="Roboto"/>
              </a:rPr>
              <a:t>Rootkit: </a:t>
            </a:r>
            <a:r>
              <a:rPr dirty="0">
                <a:latin typeface="Roboto"/>
                <a:ea typeface="Roboto"/>
                <a:cs typeface="Roboto"/>
              </a:rPr>
              <a:t>Class of malware that modifies system files, often at the kernel level, to conceal its presence.</a:t>
            </a:r>
            <a:r>
              <a:rPr b="1" dirty="0">
                <a:latin typeface="Roboto"/>
                <a:ea typeface="Roboto"/>
                <a:cs typeface="Roboto"/>
              </a:rPr>
              <a:t>
Ransomware: </a:t>
            </a:r>
            <a:r>
              <a:rPr dirty="0">
                <a:latin typeface="Roboto"/>
                <a:ea typeface="Roboto"/>
                <a:cs typeface="Roboto"/>
              </a:rPr>
              <a:t>Malware that tries to extort money from the victim by blocking normal operation of a computer and/or encrypting the </a:t>
            </a:r>
            <a:r>
              <a:rPr lang="en-US" dirty="0">
                <a:latin typeface="Roboto"/>
                <a:ea typeface="Roboto"/>
                <a:cs typeface="Roboto"/>
              </a:rPr>
              <a:t>victim's</a:t>
            </a:r>
            <a:r>
              <a:rPr dirty="0">
                <a:latin typeface="Roboto"/>
                <a:ea typeface="Roboto"/>
                <a:cs typeface="Roboto"/>
              </a:rPr>
              <a:t> files and demanding payment.</a:t>
            </a:r>
            <a:r>
              <a:rPr b="1" dirty="0">
                <a:latin typeface="Roboto"/>
                <a:ea typeface="Roboto"/>
                <a:cs typeface="Roboto"/>
              </a:rPr>
              <a:t>
Crypto-mining: </a:t>
            </a:r>
            <a:r>
              <a:rPr dirty="0">
                <a:latin typeface="Roboto"/>
                <a:ea typeface="Roboto"/>
                <a:cs typeface="Roboto"/>
              </a:rPr>
              <a:t>Malware that hijacks computer resources to create cryptocurrency.</a:t>
            </a:r>
            <a:r>
              <a:rPr b="1" dirty="0">
                <a:latin typeface="Roboto"/>
                <a:ea typeface="Roboto"/>
                <a:cs typeface="Roboto"/>
              </a:rPr>
              <a:t>
Logic bomb: </a:t>
            </a:r>
            <a:r>
              <a:rPr dirty="0">
                <a:latin typeface="Roboto"/>
                <a:ea typeface="Roboto"/>
                <a:cs typeface="Roboto"/>
              </a:rPr>
              <a:t>A malicious program or script that is set to run under particular circumstances or in response to a defined event.</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3138960166"/>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Malware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Malware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wa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Malware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wa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Rootkits</a:t>
            </a:r>
          </a:p>
        </p:txBody>
      </p:sp>
      <p:sp>
        <p:nvSpPr>
          <p:cNvPr id="2" name="Content"/>
          <p:cNvSpPr>
            <a:spLocks noGrp="1"/>
          </p:cNvSpPr>
          <p:nvPr>
            <p:ph idx="1" hasCustomPrompt="1"/>
          </p:nvPr>
        </p:nvSpPr>
        <p:spPr/>
        <p:txBody>
          <a:bodyPr/>
          <a:lstStyle/>
          <a:p>
            <a:r>
              <a:rPr lang="en-US"/>
              <a:t>Almost invisible
Very dangerous
Anti-rootkit software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Malware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wa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Spyware</a:t>
            </a:r>
          </a:p>
        </p:txBody>
      </p:sp>
      <p:sp>
        <p:nvSpPr>
          <p:cNvPr id="2" name="Content"/>
          <p:cNvSpPr>
            <a:spLocks noGrp="1"/>
          </p:cNvSpPr>
          <p:nvPr>
            <p:ph idx="1" hasCustomPrompt="1"/>
          </p:nvPr>
        </p:nvSpPr>
        <p:spPr/>
        <p:txBody>
          <a:bodyPr/>
          <a:lstStyle/>
          <a:p>
            <a:r>
              <a:rPr lang="en-US"/>
              <a:t>Intercept data
Take partial control
Collect personal info
Tracking cookies
Install software
Change settings
Redirect browser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Malware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wa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Threat Actor Types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Threat Actor Typ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Malware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lwar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Fileless Virus</a:t>
            </a:r>
          </a:p>
        </p:txBody>
      </p:sp>
      <p:sp>
        <p:nvSpPr>
          <p:cNvPr id="2" name="Content"/>
          <p:cNvSpPr>
            <a:spLocks noGrp="1"/>
          </p:cNvSpPr>
          <p:nvPr>
            <p:ph idx="1" hasCustomPrompt="1"/>
          </p:nvPr>
        </p:nvSpPr>
        <p:spPr/>
        <p:txBody>
          <a:bodyPr/>
          <a:lstStyle/>
          <a:p>
            <a:r>
              <a:rPr lang="en-US"/>
              <a:t>No footprint
Mostly undetectable
Operates in memory
Often social engineering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Prevent and Repair</a:t>
            </a:r>
          </a:p>
        </p:txBody>
      </p:sp>
      <p:sp>
        <p:nvSpPr>
          <p:cNvPr id="2" name="Content"/>
          <p:cNvSpPr>
            <a:spLocks noGrp="1"/>
          </p:cNvSpPr>
          <p:nvPr>
            <p:ph idx="1" hasCustomPrompt="1"/>
          </p:nvPr>
        </p:nvSpPr>
        <p:spPr/>
        <p:txBody>
          <a:bodyPr/>
          <a:lstStyle/>
          <a:p>
            <a:r>
              <a:rPr lang="en-US"/>
              <a:t>Latest version of browser
Latest patches
Antivirus
Anti-spyware
Anti-rootkit
Firewall
Pop-up blocker
Regular scans
Quarantine or delete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Malware
Prevent
Repair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2.3.6 Configure Microsoft Defender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difference between a virus and a worm?
Which types of malware typically use email to spread?
What does it mean for software to be quarantined?
Why is it a good practice to show file extensions?
What must you do to ensure that you are protected from the latest virus variations?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3.12.17"/>
  <p:tag name="AS_TITLE" val="Spire.Presentation for .NET "/>
  <p:tag name="AS_VERSION" val="2.1.0.0"/>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90764B31-6B7F-4047-8C8A-99BF977DF8A3}&quot;/&gt;&lt;isInvalidForFieldText val=&quot;0&quot;/&gt;&lt;Image&gt;&lt;filename val=&quot;C:\Users\gshaffer.TESTOUT\AppData\Local\Temp\CP86281475988968Session\CPTrustFolder86281475988968\PPTImport86281481533781\data\asimages\{90764B31-6B7F-4047-8C8A-99BF977DF8A3}_1.png&quot;/&gt;&lt;left val=&quot;68&quot;/&gt;&lt;top val=&quot;130&quot;/&gt;&lt;width val=&quot;817&quot;/&gt;&lt;height val=&quot;169&quot;/&gt;&lt;hasText val=&quot;1&quot;/&gt;&lt;/Image&gt;&lt;/ThreeDShapeInfo&gt;"/>
  <p:tag name="PRESENTER_DUMMYTAG" val="&lt;DummyForForceWrite&gt;&lt;/DummyForForceWrite&gt;"/>
  <p:tag name="PRESENTER_SHAPETEXTINFO" val="&lt;ShapeTextInfo&gt;&lt;TableIndex row=&quot;-1&quot; col=&quot;-1&quot;&gt;&lt;linesCount val=&quot;1&quot;/&gt;&lt;lineCharCount val=&quot;1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1_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3.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entury Gothic" panose="020B0502020202020204"/>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tileRect/>
        </a:gradFill>
        <a:gradFill rotWithShape="1">
          <a:gsLst>
            <a:gs pos="0">
              <a:schemeClr val="phClr">
                <a:tint val="98000"/>
                <a:lumMod val="114000"/>
              </a:schemeClr>
            </a:gs>
            <a:gs pos="100000">
              <a:schemeClr val="phClr">
                <a:shade val="90000"/>
                <a:lumMod val="84000"/>
              </a:schemeClr>
            </a:gs>
          </a:gsLst>
          <a:lin ang="5400000" scaled="0"/>
          <a:tileRect/>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tileRect/>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rcRect/>
          <a:stretch>
            <a:fillRect/>
          </a:stretch>
        </a:blip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894879f-7e7b-4534-8769-e24f91a99d65">
      <Terms xmlns="http://schemas.microsoft.com/office/infopath/2007/PartnerControls"/>
    </lcf76f155ced4ddcb4097134ff3c332f>
    <TaxCatchAll xmlns="b5bfeed7-46a7-4928-9773-6e06722fe73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B1F267E05D7DA49AFC3B1F41A4E713C" ma:contentTypeVersion="16" ma:contentTypeDescription="Create a new document." ma:contentTypeScope="" ma:versionID="4d745f97203a96020fd3a2232fa5f70a">
  <xsd:schema xmlns:xsd="http://www.w3.org/2001/XMLSchema" xmlns:xs="http://www.w3.org/2001/XMLSchema" xmlns:p="http://schemas.microsoft.com/office/2006/metadata/properties" xmlns:ns2="1894879f-7e7b-4534-8769-e24f91a99d65" xmlns:ns3="b5bfeed7-46a7-4928-9773-6e06722fe735" targetNamespace="http://schemas.microsoft.com/office/2006/metadata/properties" ma:root="true" ma:fieldsID="e77dfb82fa1cc29719d8770ee6cc18e0" ns2:_="" ns3:_="">
    <xsd:import namespace="1894879f-7e7b-4534-8769-e24f91a99d65"/>
    <xsd:import namespace="b5bfeed7-46a7-4928-9773-6e06722fe7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94879f-7e7b-4534-8769-e24f91a99d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f2d8458-96a8-4e34-a064-73b33cfcf7a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5bfeed7-46a7-4928-9773-6e06722fe73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9a7cca7-5c07-4510-a8bf-9b1a44005537}" ma:internalName="TaxCatchAll" ma:showField="CatchAllData" ma:web="b5bfeed7-46a7-4928-9773-6e06722fe7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557464-48C3-40F2-B226-DF3F7A5A41B7}">
  <ds:schemaRefs>
    <ds:schemaRef ds:uri="http://schemas.microsoft.com/office/2006/metadata/properties"/>
    <ds:schemaRef ds:uri="http://schemas.microsoft.com/office/infopath/2007/PartnerControls"/>
    <ds:schemaRef ds:uri="1894879f-7e7b-4534-8769-e24f91a99d65"/>
    <ds:schemaRef ds:uri="b5bfeed7-46a7-4928-9773-6e06722fe735"/>
  </ds:schemaRefs>
</ds:datastoreItem>
</file>

<file path=customXml/itemProps2.xml><?xml version="1.0" encoding="utf-8"?>
<ds:datastoreItem xmlns:ds="http://schemas.openxmlformats.org/officeDocument/2006/customXml" ds:itemID="{94958BEE-952F-4ED4-9DDF-BAD5C9CFCF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94879f-7e7b-4534-8769-e24f91a99d65"/>
    <ds:schemaRef ds:uri="b5bfeed7-46a7-4928-9773-6e06722fe7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23792F-94E8-402F-94B0-7C499B48B7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Ion Boardroom</Template>
  <TotalTime>159</TotalTime>
  <Words>2104</Words>
  <Application>Microsoft Office PowerPoint</Application>
  <PresentationFormat>Widescreen</PresentationFormat>
  <Paragraphs>256</Paragraphs>
  <Slides>95</Slides>
  <Notes>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95</vt:i4>
      </vt:variant>
    </vt:vector>
  </HeadingPairs>
  <TitlesOfParts>
    <vt:vector size="103" baseType="lpstr">
      <vt:lpstr>Arial</vt:lpstr>
      <vt:lpstr>Roboto</vt:lpstr>
      <vt:lpstr>Kepler Std</vt:lpstr>
      <vt:lpstr>Pathway Gothic One</vt:lpstr>
      <vt:lpstr>Wingdings 3</vt:lpstr>
      <vt:lpstr>TestOut</vt:lpstr>
      <vt:lpstr>1_TestOut</vt:lpstr>
      <vt:lpstr>Ion Boardroom</vt:lpstr>
      <vt:lpstr>Threats, Vulnerabilities, and Mitigations</vt:lpstr>
      <vt:lpstr>Understanding Attacks</vt:lpstr>
      <vt:lpstr>Key Terms</vt:lpstr>
      <vt:lpstr>Key Definitions</vt:lpstr>
      <vt:lpstr>Key Definitions</vt:lpstr>
      <vt:lpstr>Key Definitions</vt:lpstr>
      <vt:lpstr>Threat Actor Types</vt:lpstr>
      <vt:lpstr>Threat Actor Types</vt:lpstr>
      <vt:lpstr>Threat Actor Types</vt:lpstr>
      <vt:lpstr>Threat Actor Types</vt:lpstr>
      <vt:lpstr>Threat Actor Types</vt:lpstr>
      <vt:lpstr>Threat Actor Types</vt:lpstr>
      <vt:lpstr>Threat Actor Types</vt:lpstr>
      <vt:lpstr>Threat Actor Types</vt:lpstr>
      <vt:lpstr>Threat Actor Types</vt:lpstr>
      <vt:lpstr>Threat Actor Types</vt:lpstr>
      <vt:lpstr>Threat Actor Types</vt:lpstr>
      <vt:lpstr>Summary</vt:lpstr>
      <vt:lpstr>General Attack Strategy</vt:lpstr>
      <vt:lpstr>Reconnaissance</vt:lpstr>
      <vt:lpstr>Social Engineering</vt:lpstr>
      <vt:lpstr>Technical Exploit</vt:lpstr>
      <vt:lpstr>Summary</vt:lpstr>
      <vt:lpstr>General Defense Strategy</vt:lpstr>
      <vt:lpstr>General Defense Strategy</vt:lpstr>
      <vt:lpstr>General Defense Strategy</vt:lpstr>
      <vt:lpstr>General Defense Strategy</vt:lpstr>
      <vt:lpstr>General Defense Strategy</vt:lpstr>
      <vt:lpstr>General Defense Strategy</vt:lpstr>
      <vt:lpstr>Randomness</vt:lpstr>
      <vt:lpstr>Summary</vt:lpstr>
      <vt:lpstr>Attack Surfaces</vt:lpstr>
      <vt:lpstr>Attack Surfaces</vt:lpstr>
      <vt:lpstr>Attack Surfaces</vt:lpstr>
      <vt:lpstr>Attack Surfaces</vt:lpstr>
      <vt:lpstr>Attack Surfaces</vt:lpstr>
      <vt:lpstr>Attack Surfaces</vt:lpstr>
      <vt:lpstr>Attack Surfaces</vt:lpstr>
      <vt:lpstr>Attack Surfaces</vt:lpstr>
      <vt:lpstr>Attack Surfaces</vt:lpstr>
      <vt:lpstr>Attack Surfaces</vt:lpstr>
      <vt:lpstr>Attack Surfaces</vt:lpstr>
      <vt:lpstr>Attack Surfaces</vt:lpstr>
      <vt:lpstr>Attack Surfaces</vt:lpstr>
      <vt:lpstr>Attack Surfaces</vt:lpstr>
      <vt:lpstr>Attack Surfaces</vt:lpstr>
      <vt:lpstr>Attack Surfaces</vt:lpstr>
      <vt:lpstr>Attack Surfaces</vt:lpstr>
      <vt:lpstr>Summary</vt:lpstr>
      <vt:lpstr>Attack Surfaces</vt:lpstr>
      <vt:lpstr>Class Discussion</vt:lpstr>
      <vt:lpstr>Social Engineering</vt:lpstr>
      <vt:lpstr>Section Skill Overview</vt:lpstr>
      <vt:lpstr>Key Terms</vt:lpstr>
      <vt:lpstr>Key Definitions</vt:lpstr>
      <vt:lpstr>Key Definitions</vt:lpstr>
      <vt:lpstr>Social Engineering Overview</vt:lpstr>
      <vt:lpstr>Social Engineering</vt:lpstr>
      <vt:lpstr>Manipulation and Motivation</vt:lpstr>
      <vt:lpstr>Social Engineering Process</vt:lpstr>
      <vt:lpstr>Social Engineering Overview</vt:lpstr>
      <vt:lpstr>Development Phase</vt:lpstr>
      <vt:lpstr>Exploitation Phase</vt:lpstr>
      <vt:lpstr>Summary</vt:lpstr>
      <vt:lpstr>Social Engineering Techniques</vt:lpstr>
      <vt:lpstr>Social Engineering Techniques</vt:lpstr>
      <vt:lpstr>Social Engineering Techniques</vt:lpstr>
      <vt:lpstr>Social Engineering Techniques</vt:lpstr>
      <vt:lpstr>Social Engineering Techniques</vt:lpstr>
      <vt:lpstr>Social Engineering Techniques</vt:lpstr>
      <vt:lpstr>Social Engineering Techniques</vt:lpstr>
      <vt:lpstr>Social Engineering Techniques</vt:lpstr>
      <vt:lpstr>Summary</vt:lpstr>
      <vt:lpstr>In-Class Practice</vt:lpstr>
      <vt:lpstr>Class Discussion</vt:lpstr>
      <vt:lpstr>Malware</vt:lpstr>
      <vt:lpstr>Section Skill Overview</vt:lpstr>
      <vt:lpstr>Key Terms</vt:lpstr>
      <vt:lpstr>Key Definitions</vt:lpstr>
      <vt:lpstr>Key Definitions</vt:lpstr>
      <vt:lpstr>Key Definitions</vt:lpstr>
      <vt:lpstr>Key Definitions</vt:lpstr>
      <vt:lpstr>Malware</vt:lpstr>
      <vt:lpstr>Malware</vt:lpstr>
      <vt:lpstr>Malware</vt:lpstr>
      <vt:lpstr>Rootkits</vt:lpstr>
      <vt:lpstr>Malware</vt:lpstr>
      <vt:lpstr>Spyware</vt:lpstr>
      <vt:lpstr>Malware</vt:lpstr>
      <vt:lpstr>Malware</vt:lpstr>
      <vt:lpstr>Fileless Virus</vt:lpstr>
      <vt:lpstr>Prevent and Repair</vt:lpstr>
      <vt:lpstr>Summary</vt:lpstr>
      <vt:lpstr>In-Class Practice</vt:lpstr>
      <vt:lpstr>Class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Maxwell</dc:creator>
  <cp:lastModifiedBy>Juan Guerrero</cp:lastModifiedBy>
  <cp:revision>34</cp:revision>
  <dcterms:created xsi:type="dcterms:W3CDTF">2018-06-15T22:57:16Z</dcterms:created>
  <dcterms:modified xsi:type="dcterms:W3CDTF">2023-11-16T14:30:58Z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0x010100FB1F267E05D7DA49AFC3B1F41A4E713C</vt:lpwstr>
  </property>
</Properties>
</file>