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 id="2147483648" r:id="rId6"/>
  </p:sldMasterIdLst>
  <p:sldIdLst>
    <p:sldId id="394" r:id="rId7"/>
    <p:sldId id="256" r:id="rId8"/>
    <p:sldId id="257" r:id="rId9"/>
    <p:sldId id="258" r:id="rId10"/>
    <p:sldId id="290" r:id="rId11"/>
    <p:sldId id="291"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395" r:id="rId44"/>
    <p:sldId id="396" r:id="rId45"/>
    <p:sldId id="397" r:id="rId46"/>
    <p:sldId id="398" r:id="rId47"/>
    <p:sldId id="296" r:id="rId48"/>
    <p:sldId id="399" r:id="rId49"/>
    <p:sldId id="400" r:id="rId50"/>
    <p:sldId id="401" r:id="rId51"/>
    <p:sldId id="402" r:id="rId52"/>
    <p:sldId id="403" r:id="rId53"/>
    <p:sldId id="404" r:id="rId54"/>
    <p:sldId id="405" r:id="rId55"/>
    <p:sldId id="406" r:id="rId56"/>
    <p:sldId id="407" r:id="rId57"/>
    <p:sldId id="408" r:id="rId58"/>
    <p:sldId id="409" r:id="rId59"/>
    <p:sldId id="410" r:id="rId60"/>
    <p:sldId id="411" r:id="rId61"/>
    <p:sldId id="412" r:id="rId62"/>
    <p:sldId id="413" r:id="rId63"/>
    <p:sldId id="414" r:id="rId64"/>
    <p:sldId id="415" r:id="rId65"/>
    <p:sldId id="416" r:id="rId66"/>
    <p:sldId id="417" r:id="rId67"/>
    <p:sldId id="418" r:id="rId68"/>
    <p:sldId id="419" r:id="rId69"/>
    <p:sldId id="420" r:id="rId70"/>
    <p:sldId id="421" r:id="rId71"/>
    <p:sldId id="422" r:id="rId72"/>
    <p:sldId id="423" r:id="rId73"/>
    <p:sldId id="424" r:id="rId74"/>
    <p:sldId id="425" r:id="rId75"/>
    <p:sldId id="426" r:id="rId76"/>
    <p:sldId id="427" r:id="rId77"/>
    <p:sldId id="428" r:id="rId78"/>
    <p:sldId id="429" r:id="rId79"/>
    <p:sldId id="430" r:id="rId80"/>
    <p:sldId id="292" r:id="rId81"/>
    <p:sldId id="293" r:id="rId82"/>
    <p:sldId id="294" r:id="rId83"/>
    <p:sldId id="295" r:id="rId84"/>
    <p:sldId id="431" r:id="rId85"/>
    <p:sldId id="432" r:id="rId86"/>
    <p:sldId id="433" r:id="rId87"/>
    <p:sldId id="434" r:id="rId88"/>
    <p:sldId id="435" r:id="rId89"/>
    <p:sldId id="436" r:id="rId90"/>
    <p:sldId id="437" r:id="rId91"/>
    <p:sldId id="438" r:id="rId92"/>
    <p:sldId id="439" r:id="rId93"/>
    <p:sldId id="440" r:id="rId94"/>
    <p:sldId id="441" r:id="rId95"/>
    <p:sldId id="442" r:id="rId96"/>
    <p:sldId id="443" r:id="rId97"/>
    <p:sldId id="444" r:id="rId98"/>
    <p:sldId id="445" r:id="rId99"/>
    <p:sldId id="446" r:id="rId100"/>
    <p:sldId id="447" r:id="rId101"/>
    <p:sldId id="448" r:id="rId102"/>
    <p:sldId id="449" r:id="rId103"/>
    <p:sldId id="450" r:id="rId104"/>
    <p:sldId id="451" r:id="rId105"/>
    <p:sldId id="452" r:id="rId106"/>
    <p:sldId id="453" r:id="rId107"/>
    <p:sldId id="454" r:id="rId108"/>
    <p:sldId id="455" r:id="rId109"/>
    <p:sldId id="456" r:id="rId110"/>
    <p:sldId id="457" r:id="rId111"/>
    <p:sldId id="458" r:id="rId112"/>
    <p:sldId id="459" r:id="rId113"/>
    <p:sldId id="460" r:id="rId114"/>
    <p:sldId id="461" r:id="rId115"/>
    <p:sldId id="462" r:id="rId116"/>
    <p:sldId id="463" r:id="rId117"/>
    <p:sldId id="464" r:id="rId118"/>
    <p:sldId id="465" r:id="rId119"/>
    <p:sldId id="466" r:id="rId120"/>
    <p:sldId id="467" r:id="rId121"/>
    <p:sldId id="468" r:id="rId122"/>
    <p:sldId id="469" r:id="rId123"/>
    <p:sldId id="470" r:id="rId124"/>
    <p:sldId id="471" r:id="rId125"/>
    <p:sldId id="472" r:id="rId126"/>
    <p:sldId id="473" r:id="rId127"/>
    <p:sldId id="474" r:id="rId128"/>
    <p:sldId id="475" r:id="rId129"/>
    <p:sldId id="476" r:id="rId130"/>
    <p:sldId id="477" r:id="rId131"/>
    <p:sldId id="478" r:id="rId132"/>
    <p:sldId id="479" r:id="rId133"/>
    <p:sldId id="480" r:id="rId134"/>
    <p:sldId id="481" r:id="rId135"/>
    <p:sldId id="482" r:id="rId136"/>
    <p:sldId id="483" r:id="rId137"/>
    <p:sldId id="484" r:id="rId138"/>
    <p:sldId id="485" r:id="rId139"/>
    <p:sldId id="486" r:id="rId140"/>
    <p:sldId id="487" r:id="rId141"/>
    <p:sldId id="488" r:id="rId142"/>
    <p:sldId id="489" r:id="rId143"/>
    <p:sldId id="490" r:id="rId144"/>
    <p:sldId id="491" r:id="rId145"/>
    <p:sldId id="492" r:id="rId146"/>
    <p:sldId id="493" r:id="rId147"/>
    <p:sldId id="494" r:id="rId148"/>
    <p:sldId id="495" r:id="rId149"/>
    <p:sldId id="496" r:id="rId150"/>
    <p:sldId id="497" r:id="rId151"/>
    <p:sldId id="498" r:id="rId152"/>
    <p:sldId id="499" r:id="rId153"/>
    <p:sldId id="500" r:id="rId154"/>
    <p:sldId id="501" r:id="rId155"/>
    <p:sldId id="502" r:id="rId156"/>
    <p:sldId id="503" r:id="rId157"/>
    <p:sldId id="504" r:id="rId158"/>
    <p:sldId id="505" r:id="rId159"/>
    <p:sldId id="506" r:id="rId160"/>
    <p:sldId id="507" r:id="rId161"/>
    <p:sldId id="508" r:id="rId162"/>
    <p:sldId id="509" r:id="rId163"/>
    <p:sldId id="510" r:id="rId164"/>
    <p:sldId id="511" r:id="rId165"/>
    <p:sldId id="512" r:id="rId166"/>
    <p:sldId id="513" r:id="rId167"/>
    <p:sldId id="514" r:id="rId168"/>
    <p:sldId id="515" r:id="rId169"/>
    <p:sldId id="516" r:id="rId170"/>
    <p:sldId id="517" r:id="rId171"/>
    <p:sldId id="518" r:id="rId172"/>
    <p:sldId id="519" r:id="rId173"/>
    <p:sldId id="520" r:id="rId174"/>
    <p:sldId id="521" r:id="rId175"/>
    <p:sldId id="522" r:id="rId176"/>
    <p:sldId id="523" r:id="rId177"/>
    <p:sldId id="524" r:id="rId178"/>
    <p:sldId id="525" r:id="rId179"/>
    <p:sldId id="526" r:id="rId180"/>
    <p:sldId id="527" r:id="rId181"/>
    <p:sldId id="528" r:id="rId182"/>
    <p:sldId id="529" r:id="rId183"/>
    <p:sldId id="530" r:id="rId184"/>
    <p:sldId id="531" r:id="rId185"/>
    <p:sldId id="532" r:id="rId186"/>
    <p:sldId id="533" r:id="rId187"/>
    <p:sldId id="534" r:id="rId188"/>
    <p:sldId id="535" r:id="rId189"/>
    <p:sldId id="536" r:id="rId190"/>
    <p:sldId id="537" r:id="rId191"/>
    <p:sldId id="538" r:id="rId192"/>
    <p:sldId id="539" r:id="rId193"/>
    <p:sldId id="540" r:id="rId194"/>
    <p:sldId id="541" r:id="rId195"/>
    <p:sldId id="542" r:id="rId196"/>
    <p:sldId id="543" r:id="rId197"/>
    <p:sldId id="544" r:id="rId198"/>
    <p:sldId id="545" r:id="rId199"/>
    <p:sldId id="546" r:id="rId200"/>
    <p:sldId id="547" r:id="rId201"/>
    <p:sldId id="548" r:id="rId202"/>
    <p:sldId id="549" r:id="rId203"/>
    <p:sldId id="550" r:id="rId204"/>
    <p:sldId id="551" r:id="rId205"/>
    <p:sldId id="552" r:id="rId206"/>
    <p:sldId id="553" r:id="rId207"/>
    <p:sldId id="554" r:id="rId208"/>
    <p:sldId id="555" r:id="rId209"/>
    <p:sldId id="556" r:id="rId210"/>
    <p:sldId id="557" r:id="rId211"/>
    <p:sldId id="558" r:id="rId212"/>
    <p:sldId id="559" r:id="rId213"/>
    <p:sldId id="560" r:id="rId214"/>
    <p:sldId id="561" r:id="rId215"/>
    <p:sldId id="562" r:id="rId216"/>
    <p:sldId id="563" r:id="rId217"/>
    <p:sldId id="564" r:id="rId218"/>
    <p:sldId id="565" r:id="rId219"/>
    <p:sldId id="566" r:id="rId220"/>
    <p:sldId id="567" r:id="rId221"/>
    <p:sldId id="568" r:id="rId222"/>
    <p:sldId id="569" r:id="rId223"/>
    <p:sldId id="570" r:id="rId224"/>
    <p:sldId id="571" r:id="rId225"/>
    <p:sldId id="572" r:id="rId226"/>
    <p:sldId id="573" r:id="rId227"/>
    <p:sldId id="574" r:id="rId228"/>
    <p:sldId id="575" r:id="rId229"/>
    <p:sldId id="576" r:id="rId230"/>
    <p:sldId id="577" r:id="rId231"/>
    <p:sldId id="578" r:id="rId232"/>
    <p:sldId id="579" r:id="rId233"/>
    <p:sldId id="580" r:id="rId234"/>
    <p:sldId id="581" r:id="rId235"/>
    <p:sldId id="582" r:id="rId236"/>
    <p:sldId id="583" r:id="rId237"/>
    <p:sldId id="584" r:id="rId238"/>
    <p:sldId id="585" r:id="rId239"/>
    <p:sldId id="586" r:id="rId240"/>
    <p:sldId id="587" r:id="rId241"/>
    <p:sldId id="588" r:id="rId242"/>
  </p:sldIdLst>
  <p:sldSz cx="12192000" cy="6858000"/>
  <p:notesSz cx="6858000" cy="9144000"/>
  <p:embeddedFontLst>
    <p:embeddedFont>
      <p:font typeface="Kepler Std" panose="0204060306070A060204" charset="0"/>
      <p:regular r:id="rId243"/>
      <p:bold r:id="rId244"/>
    </p:embeddedFont>
    <p:embeddedFont>
      <p:font typeface="Pathway Gothic One" panose="020B0604020202020204" charset="0"/>
      <p:regular r:id="rId245"/>
    </p:embeddedFont>
    <p:embeddedFont>
      <p:font typeface="Roboto" panose="02000000000000000000" pitchFamily="2" charset="0"/>
      <p:regular r:id="rId246"/>
      <p:bold r:id="rId247"/>
      <p:italic r:id="rId248"/>
      <p:boldItalic r:id="rId249"/>
    </p:embeddedFont>
    <p:embeddedFont>
      <p:font typeface="Wingdings 3" panose="05040102010807070707" pitchFamily="18" charset="2"/>
      <p:regular r:id="rId250"/>
    </p:embeddedFont>
  </p:embeddedFontLst>
  <p:custDataLst>
    <p:tags r:id="rId25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F30F51-5C62-43A7-82E1-A54CEFBD9035}" v="9" dt="2023-11-16T14:36:54.3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slide" Target="slides/slide199.xml"/><Relationship Id="rId226" Type="http://schemas.openxmlformats.org/officeDocument/2006/relationships/slide" Target="slides/slide220.xml"/><Relationship Id="rId247" Type="http://schemas.openxmlformats.org/officeDocument/2006/relationships/font" Target="fonts/font5.fntdata"/><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2.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16" Type="http://schemas.openxmlformats.org/officeDocument/2006/relationships/slide" Target="slides/slide210.xml"/><Relationship Id="rId237" Type="http://schemas.openxmlformats.org/officeDocument/2006/relationships/slide" Target="slides/slide231.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92" Type="http://schemas.openxmlformats.org/officeDocument/2006/relationships/slide" Target="slides/slide186.xml"/><Relationship Id="rId206" Type="http://schemas.openxmlformats.org/officeDocument/2006/relationships/slide" Target="slides/slide200.xml"/><Relationship Id="rId227" Type="http://schemas.openxmlformats.org/officeDocument/2006/relationships/slide" Target="slides/slide221.xml"/><Relationship Id="rId248" Type="http://schemas.openxmlformats.org/officeDocument/2006/relationships/font" Target="fonts/font6.fntdata"/><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217" Type="http://schemas.openxmlformats.org/officeDocument/2006/relationships/slide" Target="slides/slide211.xml"/><Relationship Id="rId6" Type="http://schemas.openxmlformats.org/officeDocument/2006/relationships/slideMaster" Target="slideMasters/slideMaster3.xml"/><Relationship Id="rId238" Type="http://schemas.openxmlformats.org/officeDocument/2006/relationships/slide" Target="slides/slide232.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93" Type="http://schemas.openxmlformats.org/officeDocument/2006/relationships/slide" Target="slides/slide187.xml"/><Relationship Id="rId207" Type="http://schemas.openxmlformats.org/officeDocument/2006/relationships/slide" Target="slides/slide201.xml"/><Relationship Id="rId228" Type="http://schemas.openxmlformats.org/officeDocument/2006/relationships/slide" Target="slides/slide222.xml"/><Relationship Id="rId249" Type="http://schemas.openxmlformats.org/officeDocument/2006/relationships/font" Target="fonts/font7.fntdata"/><Relationship Id="rId13" Type="http://schemas.openxmlformats.org/officeDocument/2006/relationships/slide" Target="slides/slide7.xml"/><Relationship Id="rId109" Type="http://schemas.openxmlformats.org/officeDocument/2006/relationships/slide" Target="slides/slide103.xml"/><Relationship Id="rId34" Type="http://schemas.openxmlformats.org/officeDocument/2006/relationships/slide" Target="slides/slide28.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20" Type="http://schemas.openxmlformats.org/officeDocument/2006/relationships/slide" Target="slides/slide114.xml"/><Relationship Id="rId141" Type="http://schemas.openxmlformats.org/officeDocument/2006/relationships/slide" Target="slides/slide135.xml"/><Relationship Id="rId7" Type="http://schemas.openxmlformats.org/officeDocument/2006/relationships/slide" Target="slides/slide1.xml"/><Relationship Id="rId162" Type="http://schemas.openxmlformats.org/officeDocument/2006/relationships/slide" Target="slides/slide156.xml"/><Relationship Id="rId183" Type="http://schemas.openxmlformats.org/officeDocument/2006/relationships/slide" Target="slides/slide177.xml"/><Relationship Id="rId218" Type="http://schemas.openxmlformats.org/officeDocument/2006/relationships/slide" Target="slides/slide212.xml"/><Relationship Id="rId239" Type="http://schemas.openxmlformats.org/officeDocument/2006/relationships/slide" Target="slides/slide233.xml"/><Relationship Id="rId250" Type="http://schemas.openxmlformats.org/officeDocument/2006/relationships/font" Target="fonts/font8.fntdata"/><Relationship Id="rId24" Type="http://schemas.openxmlformats.org/officeDocument/2006/relationships/slide" Target="slides/slide18.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31" Type="http://schemas.openxmlformats.org/officeDocument/2006/relationships/slide" Target="slides/slide125.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208" Type="http://schemas.openxmlformats.org/officeDocument/2006/relationships/slide" Target="slides/slide202.xml"/><Relationship Id="rId229" Type="http://schemas.openxmlformats.org/officeDocument/2006/relationships/slide" Target="slides/slide223.xml"/><Relationship Id="rId240" Type="http://schemas.openxmlformats.org/officeDocument/2006/relationships/slide" Target="slides/slide234.xml"/><Relationship Id="rId14" Type="http://schemas.openxmlformats.org/officeDocument/2006/relationships/slide" Target="slides/slide8.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8" Type="http://schemas.openxmlformats.org/officeDocument/2006/relationships/slide" Target="slides/slide2.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219" Type="http://schemas.openxmlformats.org/officeDocument/2006/relationships/slide" Target="slides/slide213.xml"/><Relationship Id="rId230" Type="http://schemas.openxmlformats.org/officeDocument/2006/relationships/slide" Target="slides/slide224.xml"/><Relationship Id="rId251" Type="http://schemas.openxmlformats.org/officeDocument/2006/relationships/tags" Target="tags/tag1.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95" Type="http://schemas.openxmlformats.org/officeDocument/2006/relationships/slide" Target="slides/slide189.xml"/><Relationship Id="rId209" Type="http://schemas.openxmlformats.org/officeDocument/2006/relationships/slide" Target="slides/slide203.xml"/><Relationship Id="rId220" Type="http://schemas.openxmlformats.org/officeDocument/2006/relationships/slide" Target="slides/slide214.xml"/><Relationship Id="rId241" Type="http://schemas.openxmlformats.org/officeDocument/2006/relationships/slide" Target="slides/slide23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78" Type="http://schemas.openxmlformats.org/officeDocument/2006/relationships/slide" Target="slides/slide72.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64" Type="http://schemas.openxmlformats.org/officeDocument/2006/relationships/slide" Target="slides/slide158.xml"/><Relationship Id="rId185" Type="http://schemas.openxmlformats.org/officeDocument/2006/relationships/slide" Target="slides/slide179.xml"/><Relationship Id="rId9" Type="http://schemas.openxmlformats.org/officeDocument/2006/relationships/slide" Target="slides/slide3.xml"/><Relationship Id="rId210" Type="http://schemas.openxmlformats.org/officeDocument/2006/relationships/slide" Target="slides/slide204.xml"/><Relationship Id="rId26" Type="http://schemas.openxmlformats.org/officeDocument/2006/relationships/slide" Target="slides/slide20.xml"/><Relationship Id="rId231" Type="http://schemas.openxmlformats.org/officeDocument/2006/relationships/slide" Target="slides/slide225.xml"/><Relationship Id="rId252" Type="http://schemas.openxmlformats.org/officeDocument/2006/relationships/presProps" Target="presProps.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 Id="rId221" Type="http://schemas.openxmlformats.org/officeDocument/2006/relationships/slide" Target="slides/slide215.xml"/><Relationship Id="rId242" Type="http://schemas.openxmlformats.org/officeDocument/2006/relationships/slide" Target="slides/slide236.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11" Type="http://schemas.openxmlformats.org/officeDocument/2006/relationships/slide" Target="slides/slide205.xml"/><Relationship Id="rId232" Type="http://schemas.openxmlformats.org/officeDocument/2006/relationships/slide" Target="slides/slide226.xml"/><Relationship Id="rId253" Type="http://schemas.openxmlformats.org/officeDocument/2006/relationships/viewProps" Target="viewProps.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97" Type="http://schemas.openxmlformats.org/officeDocument/2006/relationships/slide" Target="slides/slide191.xml"/><Relationship Id="rId201" Type="http://schemas.openxmlformats.org/officeDocument/2006/relationships/slide" Target="slides/slide195.xml"/><Relationship Id="rId222" Type="http://schemas.openxmlformats.org/officeDocument/2006/relationships/slide" Target="slides/slide216.xml"/><Relationship Id="rId243" Type="http://schemas.openxmlformats.org/officeDocument/2006/relationships/font" Target="fonts/font1.fntdata"/><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slide" Target="slides/slide181.xml"/><Relationship Id="rId1" Type="http://schemas.openxmlformats.org/officeDocument/2006/relationships/customXml" Target="../customXml/item1.xml"/><Relationship Id="rId212" Type="http://schemas.openxmlformats.org/officeDocument/2006/relationships/slide" Target="slides/slide206.xml"/><Relationship Id="rId233" Type="http://schemas.openxmlformats.org/officeDocument/2006/relationships/slide" Target="slides/slide227.xml"/><Relationship Id="rId254" Type="http://schemas.openxmlformats.org/officeDocument/2006/relationships/theme" Target="theme/theme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202" Type="http://schemas.openxmlformats.org/officeDocument/2006/relationships/slide" Target="slides/slide196.xml"/><Relationship Id="rId223" Type="http://schemas.openxmlformats.org/officeDocument/2006/relationships/slide" Target="slides/slide217.xml"/><Relationship Id="rId244" Type="http://schemas.openxmlformats.org/officeDocument/2006/relationships/font" Target="fonts/font2.fntdata"/><Relationship Id="rId18" Type="http://schemas.openxmlformats.org/officeDocument/2006/relationships/slide" Target="slides/slide12.xml"/><Relationship Id="rId39" Type="http://schemas.openxmlformats.org/officeDocument/2006/relationships/slide" Target="slides/slide33.xml"/><Relationship Id="rId50" Type="http://schemas.openxmlformats.org/officeDocument/2006/relationships/slide" Target="slides/slide44.xml"/><Relationship Id="rId104" Type="http://schemas.openxmlformats.org/officeDocument/2006/relationships/slide" Target="slides/slide98.xml"/><Relationship Id="rId125" Type="http://schemas.openxmlformats.org/officeDocument/2006/relationships/slide" Target="slides/slide119.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1" Type="http://schemas.openxmlformats.org/officeDocument/2006/relationships/slide" Target="slides/slide65.xml"/><Relationship Id="rId92" Type="http://schemas.openxmlformats.org/officeDocument/2006/relationships/slide" Target="slides/slide86.xml"/><Relationship Id="rId213" Type="http://schemas.openxmlformats.org/officeDocument/2006/relationships/slide" Target="slides/slide207.xml"/><Relationship Id="rId234" Type="http://schemas.openxmlformats.org/officeDocument/2006/relationships/slide" Target="slides/slide228.xml"/><Relationship Id="rId2" Type="http://schemas.openxmlformats.org/officeDocument/2006/relationships/customXml" Target="../customXml/item2.xml"/><Relationship Id="rId29" Type="http://schemas.openxmlformats.org/officeDocument/2006/relationships/slide" Target="slides/slide23.xml"/><Relationship Id="rId255" Type="http://schemas.openxmlformats.org/officeDocument/2006/relationships/tableStyles" Target="tableStyles.xml"/><Relationship Id="rId40" Type="http://schemas.openxmlformats.org/officeDocument/2006/relationships/slide" Target="slides/slide34.xml"/><Relationship Id="rId115" Type="http://schemas.openxmlformats.org/officeDocument/2006/relationships/slide" Target="slides/slide109.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99" Type="http://schemas.openxmlformats.org/officeDocument/2006/relationships/slide" Target="slides/slide193.xml"/><Relationship Id="rId203" Type="http://schemas.openxmlformats.org/officeDocument/2006/relationships/slide" Target="slides/slide197.xml"/><Relationship Id="rId19" Type="http://schemas.openxmlformats.org/officeDocument/2006/relationships/slide" Target="slides/slide13.xml"/><Relationship Id="rId224" Type="http://schemas.openxmlformats.org/officeDocument/2006/relationships/slide" Target="slides/slide218.xml"/><Relationship Id="rId245" Type="http://schemas.openxmlformats.org/officeDocument/2006/relationships/font" Target="fonts/font3.fntdata"/><Relationship Id="rId30" Type="http://schemas.openxmlformats.org/officeDocument/2006/relationships/slide" Target="slides/slide2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189" Type="http://schemas.openxmlformats.org/officeDocument/2006/relationships/slide" Target="slides/slide183.xml"/><Relationship Id="rId3" Type="http://schemas.openxmlformats.org/officeDocument/2006/relationships/customXml" Target="../customXml/item3.xml"/><Relationship Id="rId214" Type="http://schemas.openxmlformats.org/officeDocument/2006/relationships/slide" Target="slides/slide208.xml"/><Relationship Id="rId235" Type="http://schemas.openxmlformats.org/officeDocument/2006/relationships/slide" Target="slides/slide229.xml"/><Relationship Id="rId256" Type="http://schemas.microsoft.com/office/2016/11/relationships/changesInfo" Target="changesInfos/changesInfo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179" Type="http://schemas.openxmlformats.org/officeDocument/2006/relationships/slide" Target="slides/slide173.xml"/><Relationship Id="rId190" Type="http://schemas.openxmlformats.org/officeDocument/2006/relationships/slide" Target="slides/slide184.xml"/><Relationship Id="rId204" Type="http://schemas.openxmlformats.org/officeDocument/2006/relationships/slide" Target="slides/slide198.xml"/><Relationship Id="rId225" Type="http://schemas.openxmlformats.org/officeDocument/2006/relationships/slide" Target="slides/slide219.xml"/><Relationship Id="rId246" Type="http://schemas.openxmlformats.org/officeDocument/2006/relationships/font" Target="fonts/font4.fntdata"/><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94" Type="http://schemas.openxmlformats.org/officeDocument/2006/relationships/slide" Target="slides/slide88.xml"/><Relationship Id="rId148" Type="http://schemas.openxmlformats.org/officeDocument/2006/relationships/slide" Target="slides/slide142.xml"/><Relationship Id="rId169" Type="http://schemas.openxmlformats.org/officeDocument/2006/relationships/slide" Target="slides/slide163.xml"/><Relationship Id="rId4" Type="http://schemas.openxmlformats.org/officeDocument/2006/relationships/slideMaster" Target="slideMasters/slideMaster1.xml"/><Relationship Id="rId180" Type="http://schemas.openxmlformats.org/officeDocument/2006/relationships/slide" Target="slides/slide174.xml"/><Relationship Id="rId215" Type="http://schemas.openxmlformats.org/officeDocument/2006/relationships/slide" Target="slides/slide209.xml"/><Relationship Id="rId236" Type="http://schemas.openxmlformats.org/officeDocument/2006/relationships/slide" Target="slides/slide230.xml"/><Relationship Id="rId25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88F30F51-5C62-43A7-82E1-A54CEFBD9035}"/>
    <pc:docChg chg="addSld modSld sldOrd">
      <pc:chgData name="Juan Guerrero" userId="1f3c2090-23d4-4586-97db-579ffc9c77e2" providerId="ADAL" clId="{88F30F51-5C62-43A7-82E1-A54CEFBD9035}" dt="2023-11-16T14:36:54.347" v="42"/>
      <pc:docMkLst>
        <pc:docMk/>
      </pc:docMkLst>
      <pc:sldChg chg="add">
        <pc:chgData name="Juan Guerrero" userId="1f3c2090-23d4-4586-97db-579ffc9c77e2" providerId="ADAL" clId="{88F30F51-5C62-43A7-82E1-A54CEFBD9035}" dt="2023-11-16T14:35:13.662" v="35"/>
        <pc:sldMkLst>
          <pc:docMk/>
          <pc:sldMk cId="0" sldId="292"/>
        </pc:sldMkLst>
      </pc:sldChg>
      <pc:sldChg chg="add">
        <pc:chgData name="Juan Guerrero" userId="1f3c2090-23d4-4586-97db-579ffc9c77e2" providerId="ADAL" clId="{88F30F51-5C62-43A7-82E1-A54CEFBD9035}" dt="2023-11-16T14:35:13.662" v="35"/>
        <pc:sldMkLst>
          <pc:docMk/>
          <pc:sldMk cId="0" sldId="293"/>
        </pc:sldMkLst>
      </pc:sldChg>
      <pc:sldChg chg="add">
        <pc:chgData name="Juan Guerrero" userId="1f3c2090-23d4-4586-97db-579ffc9c77e2" providerId="ADAL" clId="{88F30F51-5C62-43A7-82E1-A54CEFBD9035}" dt="2023-11-16T14:35:13.662" v="35"/>
        <pc:sldMkLst>
          <pc:docMk/>
          <pc:sldMk cId="0" sldId="294"/>
        </pc:sldMkLst>
      </pc:sldChg>
      <pc:sldChg chg="add">
        <pc:chgData name="Juan Guerrero" userId="1f3c2090-23d4-4586-97db-579ffc9c77e2" providerId="ADAL" clId="{88F30F51-5C62-43A7-82E1-A54CEFBD9035}" dt="2023-11-16T14:35:13.662" v="35"/>
        <pc:sldMkLst>
          <pc:docMk/>
          <pc:sldMk cId="0" sldId="295"/>
        </pc:sldMkLst>
      </pc:sldChg>
      <pc:sldChg chg="add">
        <pc:chgData name="Juan Guerrero" userId="1f3c2090-23d4-4586-97db-579ffc9c77e2" providerId="ADAL" clId="{88F30F51-5C62-43A7-82E1-A54CEFBD9035}" dt="2023-11-16T14:35:13.662" v="35"/>
        <pc:sldMkLst>
          <pc:docMk/>
          <pc:sldMk cId="2232368595" sldId="296"/>
        </pc:sldMkLst>
      </pc:sldChg>
      <pc:sldChg chg="modSp add mod ord">
        <pc:chgData name="Juan Guerrero" userId="1f3c2090-23d4-4586-97db-579ffc9c77e2" providerId="ADAL" clId="{88F30F51-5C62-43A7-82E1-A54CEFBD9035}" dt="2023-11-16T14:34:56.177" v="34" actId="20577"/>
        <pc:sldMkLst>
          <pc:docMk/>
          <pc:sldMk cId="0" sldId="394"/>
        </pc:sldMkLst>
        <pc:spChg chg="mod">
          <ac:chgData name="Juan Guerrero" userId="1f3c2090-23d4-4586-97db-579ffc9c77e2" providerId="ADAL" clId="{88F30F51-5C62-43A7-82E1-A54CEFBD9035}" dt="2023-11-16T14:34:56.177" v="34" actId="20577"/>
          <ac:spMkLst>
            <pc:docMk/>
            <pc:sldMk cId="0" sldId="394"/>
            <ac:spMk id="2" creationId="{00000000-0000-0000-0000-000000000000}"/>
          </ac:spMkLst>
        </pc:spChg>
        <pc:spChg chg="mod">
          <ac:chgData name="Juan Guerrero" userId="1f3c2090-23d4-4586-97db-579ffc9c77e2" providerId="ADAL" clId="{88F30F51-5C62-43A7-82E1-A54CEFBD9035}" dt="2023-11-16T14:34:48.242" v="4" actId="20577"/>
          <ac:spMkLst>
            <pc:docMk/>
            <pc:sldMk cId="0" sldId="394"/>
            <ac:spMk id="10" creationId="{2C1C1084-3580-3A1B-C1A6-07237DD88BD8}"/>
          </ac:spMkLst>
        </pc:spChg>
      </pc:sldChg>
      <pc:sldChg chg="add">
        <pc:chgData name="Juan Guerrero" userId="1f3c2090-23d4-4586-97db-579ffc9c77e2" providerId="ADAL" clId="{88F30F51-5C62-43A7-82E1-A54CEFBD9035}" dt="2023-11-16T14:35:13.662" v="35"/>
        <pc:sldMkLst>
          <pc:docMk/>
          <pc:sldMk cId="0" sldId="395"/>
        </pc:sldMkLst>
      </pc:sldChg>
      <pc:sldChg chg="add">
        <pc:chgData name="Juan Guerrero" userId="1f3c2090-23d4-4586-97db-579ffc9c77e2" providerId="ADAL" clId="{88F30F51-5C62-43A7-82E1-A54CEFBD9035}" dt="2023-11-16T14:35:13.662" v="35"/>
        <pc:sldMkLst>
          <pc:docMk/>
          <pc:sldMk cId="0" sldId="396"/>
        </pc:sldMkLst>
      </pc:sldChg>
      <pc:sldChg chg="add">
        <pc:chgData name="Juan Guerrero" userId="1f3c2090-23d4-4586-97db-579ffc9c77e2" providerId="ADAL" clId="{88F30F51-5C62-43A7-82E1-A54CEFBD9035}" dt="2023-11-16T14:35:13.662" v="35"/>
        <pc:sldMkLst>
          <pc:docMk/>
          <pc:sldMk cId="0" sldId="397"/>
        </pc:sldMkLst>
      </pc:sldChg>
      <pc:sldChg chg="add">
        <pc:chgData name="Juan Guerrero" userId="1f3c2090-23d4-4586-97db-579ffc9c77e2" providerId="ADAL" clId="{88F30F51-5C62-43A7-82E1-A54CEFBD9035}" dt="2023-11-16T14:35:13.662" v="35"/>
        <pc:sldMkLst>
          <pc:docMk/>
          <pc:sldMk cId="0" sldId="398"/>
        </pc:sldMkLst>
      </pc:sldChg>
      <pc:sldChg chg="add">
        <pc:chgData name="Juan Guerrero" userId="1f3c2090-23d4-4586-97db-579ffc9c77e2" providerId="ADAL" clId="{88F30F51-5C62-43A7-82E1-A54CEFBD9035}" dt="2023-11-16T14:35:13.662" v="35"/>
        <pc:sldMkLst>
          <pc:docMk/>
          <pc:sldMk cId="0" sldId="399"/>
        </pc:sldMkLst>
      </pc:sldChg>
      <pc:sldChg chg="add">
        <pc:chgData name="Juan Guerrero" userId="1f3c2090-23d4-4586-97db-579ffc9c77e2" providerId="ADAL" clId="{88F30F51-5C62-43A7-82E1-A54CEFBD9035}" dt="2023-11-16T14:35:13.662" v="35"/>
        <pc:sldMkLst>
          <pc:docMk/>
          <pc:sldMk cId="0" sldId="400"/>
        </pc:sldMkLst>
      </pc:sldChg>
      <pc:sldChg chg="add">
        <pc:chgData name="Juan Guerrero" userId="1f3c2090-23d4-4586-97db-579ffc9c77e2" providerId="ADAL" clId="{88F30F51-5C62-43A7-82E1-A54CEFBD9035}" dt="2023-11-16T14:35:13.662" v="35"/>
        <pc:sldMkLst>
          <pc:docMk/>
          <pc:sldMk cId="0" sldId="401"/>
        </pc:sldMkLst>
      </pc:sldChg>
      <pc:sldChg chg="add">
        <pc:chgData name="Juan Guerrero" userId="1f3c2090-23d4-4586-97db-579ffc9c77e2" providerId="ADAL" clId="{88F30F51-5C62-43A7-82E1-A54CEFBD9035}" dt="2023-11-16T14:35:13.662" v="35"/>
        <pc:sldMkLst>
          <pc:docMk/>
          <pc:sldMk cId="0" sldId="402"/>
        </pc:sldMkLst>
      </pc:sldChg>
      <pc:sldChg chg="add">
        <pc:chgData name="Juan Guerrero" userId="1f3c2090-23d4-4586-97db-579ffc9c77e2" providerId="ADAL" clId="{88F30F51-5C62-43A7-82E1-A54CEFBD9035}" dt="2023-11-16T14:35:13.662" v="35"/>
        <pc:sldMkLst>
          <pc:docMk/>
          <pc:sldMk cId="0" sldId="403"/>
        </pc:sldMkLst>
      </pc:sldChg>
      <pc:sldChg chg="add">
        <pc:chgData name="Juan Guerrero" userId="1f3c2090-23d4-4586-97db-579ffc9c77e2" providerId="ADAL" clId="{88F30F51-5C62-43A7-82E1-A54CEFBD9035}" dt="2023-11-16T14:35:13.662" v="35"/>
        <pc:sldMkLst>
          <pc:docMk/>
          <pc:sldMk cId="0" sldId="404"/>
        </pc:sldMkLst>
      </pc:sldChg>
      <pc:sldChg chg="add">
        <pc:chgData name="Juan Guerrero" userId="1f3c2090-23d4-4586-97db-579ffc9c77e2" providerId="ADAL" clId="{88F30F51-5C62-43A7-82E1-A54CEFBD9035}" dt="2023-11-16T14:35:13.662" v="35"/>
        <pc:sldMkLst>
          <pc:docMk/>
          <pc:sldMk cId="0" sldId="405"/>
        </pc:sldMkLst>
      </pc:sldChg>
      <pc:sldChg chg="add">
        <pc:chgData name="Juan Guerrero" userId="1f3c2090-23d4-4586-97db-579ffc9c77e2" providerId="ADAL" clId="{88F30F51-5C62-43A7-82E1-A54CEFBD9035}" dt="2023-11-16T14:35:13.662" v="35"/>
        <pc:sldMkLst>
          <pc:docMk/>
          <pc:sldMk cId="0" sldId="406"/>
        </pc:sldMkLst>
      </pc:sldChg>
      <pc:sldChg chg="add">
        <pc:chgData name="Juan Guerrero" userId="1f3c2090-23d4-4586-97db-579ffc9c77e2" providerId="ADAL" clId="{88F30F51-5C62-43A7-82E1-A54CEFBD9035}" dt="2023-11-16T14:35:13.662" v="35"/>
        <pc:sldMkLst>
          <pc:docMk/>
          <pc:sldMk cId="0" sldId="407"/>
        </pc:sldMkLst>
      </pc:sldChg>
      <pc:sldChg chg="add">
        <pc:chgData name="Juan Guerrero" userId="1f3c2090-23d4-4586-97db-579ffc9c77e2" providerId="ADAL" clId="{88F30F51-5C62-43A7-82E1-A54CEFBD9035}" dt="2023-11-16T14:35:13.662" v="35"/>
        <pc:sldMkLst>
          <pc:docMk/>
          <pc:sldMk cId="0" sldId="408"/>
        </pc:sldMkLst>
      </pc:sldChg>
      <pc:sldChg chg="add">
        <pc:chgData name="Juan Guerrero" userId="1f3c2090-23d4-4586-97db-579ffc9c77e2" providerId="ADAL" clId="{88F30F51-5C62-43A7-82E1-A54CEFBD9035}" dt="2023-11-16T14:35:13.662" v="35"/>
        <pc:sldMkLst>
          <pc:docMk/>
          <pc:sldMk cId="0" sldId="409"/>
        </pc:sldMkLst>
      </pc:sldChg>
      <pc:sldChg chg="add">
        <pc:chgData name="Juan Guerrero" userId="1f3c2090-23d4-4586-97db-579ffc9c77e2" providerId="ADAL" clId="{88F30F51-5C62-43A7-82E1-A54CEFBD9035}" dt="2023-11-16T14:35:13.662" v="35"/>
        <pc:sldMkLst>
          <pc:docMk/>
          <pc:sldMk cId="0" sldId="410"/>
        </pc:sldMkLst>
      </pc:sldChg>
      <pc:sldChg chg="add">
        <pc:chgData name="Juan Guerrero" userId="1f3c2090-23d4-4586-97db-579ffc9c77e2" providerId="ADAL" clId="{88F30F51-5C62-43A7-82E1-A54CEFBD9035}" dt="2023-11-16T14:35:13.662" v="35"/>
        <pc:sldMkLst>
          <pc:docMk/>
          <pc:sldMk cId="0" sldId="411"/>
        </pc:sldMkLst>
      </pc:sldChg>
      <pc:sldChg chg="add">
        <pc:chgData name="Juan Guerrero" userId="1f3c2090-23d4-4586-97db-579ffc9c77e2" providerId="ADAL" clId="{88F30F51-5C62-43A7-82E1-A54CEFBD9035}" dt="2023-11-16T14:35:13.662" v="35"/>
        <pc:sldMkLst>
          <pc:docMk/>
          <pc:sldMk cId="0" sldId="412"/>
        </pc:sldMkLst>
      </pc:sldChg>
      <pc:sldChg chg="add">
        <pc:chgData name="Juan Guerrero" userId="1f3c2090-23d4-4586-97db-579ffc9c77e2" providerId="ADAL" clId="{88F30F51-5C62-43A7-82E1-A54CEFBD9035}" dt="2023-11-16T14:35:13.662" v="35"/>
        <pc:sldMkLst>
          <pc:docMk/>
          <pc:sldMk cId="0" sldId="413"/>
        </pc:sldMkLst>
      </pc:sldChg>
      <pc:sldChg chg="add">
        <pc:chgData name="Juan Guerrero" userId="1f3c2090-23d4-4586-97db-579ffc9c77e2" providerId="ADAL" clId="{88F30F51-5C62-43A7-82E1-A54CEFBD9035}" dt="2023-11-16T14:35:13.662" v="35"/>
        <pc:sldMkLst>
          <pc:docMk/>
          <pc:sldMk cId="0" sldId="414"/>
        </pc:sldMkLst>
      </pc:sldChg>
      <pc:sldChg chg="add">
        <pc:chgData name="Juan Guerrero" userId="1f3c2090-23d4-4586-97db-579ffc9c77e2" providerId="ADAL" clId="{88F30F51-5C62-43A7-82E1-A54CEFBD9035}" dt="2023-11-16T14:35:13.662" v="35"/>
        <pc:sldMkLst>
          <pc:docMk/>
          <pc:sldMk cId="0" sldId="415"/>
        </pc:sldMkLst>
      </pc:sldChg>
      <pc:sldChg chg="add">
        <pc:chgData name="Juan Guerrero" userId="1f3c2090-23d4-4586-97db-579ffc9c77e2" providerId="ADAL" clId="{88F30F51-5C62-43A7-82E1-A54CEFBD9035}" dt="2023-11-16T14:35:13.662" v="35"/>
        <pc:sldMkLst>
          <pc:docMk/>
          <pc:sldMk cId="0" sldId="416"/>
        </pc:sldMkLst>
      </pc:sldChg>
      <pc:sldChg chg="add">
        <pc:chgData name="Juan Guerrero" userId="1f3c2090-23d4-4586-97db-579ffc9c77e2" providerId="ADAL" clId="{88F30F51-5C62-43A7-82E1-A54CEFBD9035}" dt="2023-11-16T14:35:13.662" v="35"/>
        <pc:sldMkLst>
          <pc:docMk/>
          <pc:sldMk cId="0" sldId="417"/>
        </pc:sldMkLst>
      </pc:sldChg>
      <pc:sldChg chg="add">
        <pc:chgData name="Juan Guerrero" userId="1f3c2090-23d4-4586-97db-579ffc9c77e2" providerId="ADAL" clId="{88F30F51-5C62-43A7-82E1-A54CEFBD9035}" dt="2023-11-16T14:35:13.662" v="35"/>
        <pc:sldMkLst>
          <pc:docMk/>
          <pc:sldMk cId="0" sldId="418"/>
        </pc:sldMkLst>
      </pc:sldChg>
      <pc:sldChg chg="add">
        <pc:chgData name="Juan Guerrero" userId="1f3c2090-23d4-4586-97db-579ffc9c77e2" providerId="ADAL" clId="{88F30F51-5C62-43A7-82E1-A54CEFBD9035}" dt="2023-11-16T14:35:13.662" v="35"/>
        <pc:sldMkLst>
          <pc:docMk/>
          <pc:sldMk cId="0" sldId="419"/>
        </pc:sldMkLst>
      </pc:sldChg>
      <pc:sldChg chg="add">
        <pc:chgData name="Juan Guerrero" userId="1f3c2090-23d4-4586-97db-579ffc9c77e2" providerId="ADAL" clId="{88F30F51-5C62-43A7-82E1-A54CEFBD9035}" dt="2023-11-16T14:35:13.662" v="35"/>
        <pc:sldMkLst>
          <pc:docMk/>
          <pc:sldMk cId="0" sldId="420"/>
        </pc:sldMkLst>
      </pc:sldChg>
      <pc:sldChg chg="add">
        <pc:chgData name="Juan Guerrero" userId="1f3c2090-23d4-4586-97db-579ffc9c77e2" providerId="ADAL" clId="{88F30F51-5C62-43A7-82E1-A54CEFBD9035}" dt="2023-11-16T14:35:13.662" v="35"/>
        <pc:sldMkLst>
          <pc:docMk/>
          <pc:sldMk cId="0" sldId="421"/>
        </pc:sldMkLst>
      </pc:sldChg>
      <pc:sldChg chg="add">
        <pc:chgData name="Juan Guerrero" userId="1f3c2090-23d4-4586-97db-579ffc9c77e2" providerId="ADAL" clId="{88F30F51-5C62-43A7-82E1-A54CEFBD9035}" dt="2023-11-16T14:35:13.662" v="35"/>
        <pc:sldMkLst>
          <pc:docMk/>
          <pc:sldMk cId="0" sldId="422"/>
        </pc:sldMkLst>
      </pc:sldChg>
      <pc:sldChg chg="add">
        <pc:chgData name="Juan Guerrero" userId="1f3c2090-23d4-4586-97db-579ffc9c77e2" providerId="ADAL" clId="{88F30F51-5C62-43A7-82E1-A54CEFBD9035}" dt="2023-11-16T14:35:13.662" v="35"/>
        <pc:sldMkLst>
          <pc:docMk/>
          <pc:sldMk cId="0" sldId="423"/>
        </pc:sldMkLst>
      </pc:sldChg>
      <pc:sldChg chg="add">
        <pc:chgData name="Juan Guerrero" userId="1f3c2090-23d4-4586-97db-579ffc9c77e2" providerId="ADAL" clId="{88F30F51-5C62-43A7-82E1-A54CEFBD9035}" dt="2023-11-16T14:35:13.662" v="35"/>
        <pc:sldMkLst>
          <pc:docMk/>
          <pc:sldMk cId="0" sldId="424"/>
        </pc:sldMkLst>
      </pc:sldChg>
      <pc:sldChg chg="add">
        <pc:chgData name="Juan Guerrero" userId="1f3c2090-23d4-4586-97db-579ffc9c77e2" providerId="ADAL" clId="{88F30F51-5C62-43A7-82E1-A54CEFBD9035}" dt="2023-11-16T14:35:13.662" v="35"/>
        <pc:sldMkLst>
          <pc:docMk/>
          <pc:sldMk cId="0" sldId="425"/>
        </pc:sldMkLst>
      </pc:sldChg>
      <pc:sldChg chg="add">
        <pc:chgData name="Juan Guerrero" userId="1f3c2090-23d4-4586-97db-579ffc9c77e2" providerId="ADAL" clId="{88F30F51-5C62-43A7-82E1-A54CEFBD9035}" dt="2023-11-16T14:35:13.662" v="35"/>
        <pc:sldMkLst>
          <pc:docMk/>
          <pc:sldMk cId="0" sldId="426"/>
        </pc:sldMkLst>
      </pc:sldChg>
      <pc:sldChg chg="add">
        <pc:chgData name="Juan Guerrero" userId="1f3c2090-23d4-4586-97db-579ffc9c77e2" providerId="ADAL" clId="{88F30F51-5C62-43A7-82E1-A54CEFBD9035}" dt="2023-11-16T14:35:13.662" v="35"/>
        <pc:sldMkLst>
          <pc:docMk/>
          <pc:sldMk cId="0" sldId="427"/>
        </pc:sldMkLst>
      </pc:sldChg>
      <pc:sldChg chg="add">
        <pc:chgData name="Juan Guerrero" userId="1f3c2090-23d4-4586-97db-579ffc9c77e2" providerId="ADAL" clId="{88F30F51-5C62-43A7-82E1-A54CEFBD9035}" dt="2023-11-16T14:35:13.662" v="35"/>
        <pc:sldMkLst>
          <pc:docMk/>
          <pc:sldMk cId="0" sldId="428"/>
        </pc:sldMkLst>
      </pc:sldChg>
      <pc:sldChg chg="add">
        <pc:chgData name="Juan Guerrero" userId="1f3c2090-23d4-4586-97db-579ffc9c77e2" providerId="ADAL" clId="{88F30F51-5C62-43A7-82E1-A54CEFBD9035}" dt="2023-11-16T14:35:13.662" v="35"/>
        <pc:sldMkLst>
          <pc:docMk/>
          <pc:sldMk cId="0" sldId="429"/>
        </pc:sldMkLst>
      </pc:sldChg>
      <pc:sldChg chg="add">
        <pc:chgData name="Juan Guerrero" userId="1f3c2090-23d4-4586-97db-579ffc9c77e2" providerId="ADAL" clId="{88F30F51-5C62-43A7-82E1-A54CEFBD9035}" dt="2023-11-16T14:35:13.662" v="35"/>
        <pc:sldMkLst>
          <pc:docMk/>
          <pc:sldMk cId="0" sldId="430"/>
        </pc:sldMkLst>
      </pc:sldChg>
      <pc:sldChg chg="add">
        <pc:chgData name="Juan Guerrero" userId="1f3c2090-23d4-4586-97db-579ffc9c77e2" providerId="ADAL" clId="{88F30F51-5C62-43A7-82E1-A54CEFBD9035}" dt="2023-11-16T14:35:33.405" v="36"/>
        <pc:sldMkLst>
          <pc:docMk/>
          <pc:sldMk cId="0" sldId="431"/>
        </pc:sldMkLst>
      </pc:sldChg>
      <pc:sldChg chg="add">
        <pc:chgData name="Juan Guerrero" userId="1f3c2090-23d4-4586-97db-579ffc9c77e2" providerId="ADAL" clId="{88F30F51-5C62-43A7-82E1-A54CEFBD9035}" dt="2023-11-16T14:35:33.405" v="36"/>
        <pc:sldMkLst>
          <pc:docMk/>
          <pc:sldMk cId="0" sldId="432"/>
        </pc:sldMkLst>
      </pc:sldChg>
      <pc:sldChg chg="add">
        <pc:chgData name="Juan Guerrero" userId="1f3c2090-23d4-4586-97db-579ffc9c77e2" providerId="ADAL" clId="{88F30F51-5C62-43A7-82E1-A54CEFBD9035}" dt="2023-11-16T14:35:33.405" v="36"/>
        <pc:sldMkLst>
          <pc:docMk/>
          <pc:sldMk cId="0" sldId="433"/>
        </pc:sldMkLst>
      </pc:sldChg>
      <pc:sldChg chg="add">
        <pc:chgData name="Juan Guerrero" userId="1f3c2090-23d4-4586-97db-579ffc9c77e2" providerId="ADAL" clId="{88F30F51-5C62-43A7-82E1-A54CEFBD9035}" dt="2023-11-16T14:35:33.405" v="36"/>
        <pc:sldMkLst>
          <pc:docMk/>
          <pc:sldMk cId="0" sldId="434"/>
        </pc:sldMkLst>
      </pc:sldChg>
      <pc:sldChg chg="add">
        <pc:chgData name="Juan Guerrero" userId="1f3c2090-23d4-4586-97db-579ffc9c77e2" providerId="ADAL" clId="{88F30F51-5C62-43A7-82E1-A54CEFBD9035}" dt="2023-11-16T14:35:33.405" v="36"/>
        <pc:sldMkLst>
          <pc:docMk/>
          <pc:sldMk cId="0" sldId="435"/>
        </pc:sldMkLst>
      </pc:sldChg>
      <pc:sldChg chg="add">
        <pc:chgData name="Juan Guerrero" userId="1f3c2090-23d4-4586-97db-579ffc9c77e2" providerId="ADAL" clId="{88F30F51-5C62-43A7-82E1-A54CEFBD9035}" dt="2023-11-16T14:35:33.405" v="36"/>
        <pc:sldMkLst>
          <pc:docMk/>
          <pc:sldMk cId="0" sldId="436"/>
        </pc:sldMkLst>
      </pc:sldChg>
      <pc:sldChg chg="add">
        <pc:chgData name="Juan Guerrero" userId="1f3c2090-23d4-4586-97db-579ffc9c77e2" providerId="ADAL" clId="{88F30F51-5C62-43A7-82E1-A54CEFBD9035}" dt="2023-11-16T14:35:33.405" v="36"/>
        <pc:sldMkLst>
          <pc:docMk/>
          <pc:sldMk cId="0" sldId="437"/>
        </pc:sldMkLst>
      </pc:sldChg>
      <pc:sldChg chg="add">
        <pc:chgData name="Juan Guerrero" userId="1f3c2090-23d4-4586-97db-579ffc9c77e2" providerId="ADAL" clId="{88F30F51-5C62-43A7-82E1-A54CEFBD9035}" dt="2023-11-16T14:35:33.405" v="36"/>
        <pc:sldMkLst>
          <pc:docMk/>
          <pc:sldMk cId="0" sldId="438"/>
        </pc:sldMkLst>
      </pc:sldChg>
      <pc:sldChg chg="add">
        <pc:chgData name="Juan Guerrero" userId="1f3c2090-23d4-4586-97db-579ffc9c77e2" providerId="ADAL" clId="{88F30F51-5C62-43A7-82E1-A54CEFBD9035}" dt="2023-11-16T14:35:33.405" v="36"/>
        <pc:sldMkLst>
          <pc:docMk/>
          <pc:sldMk cId="0" sldId="439"/>
        </pc:sldMkLst>
      </pc:sldChg>
      <pc:sldChg chg="add">
        <pc:chgData name="Juan Guerrero" userId="1f3c2090-23d4-4586-97db-579ffc9c77e2" providerId="ADAL" clId="{88F30F51-5C62-43A7-82E1-A54CEFBD9035}" dt="2023-11-16T14:35:33.405" v="36"/>
        <pc:sldMkLst>
          <pc:docMk/>
          <pc:sldMk cId="0" sldId="440"/>
        </pc:sldMkLst>
      </pc:sldChg>
      <pc:sldChg chg="add">
        <pc:chgData name="Juan Guerrero" userId="1f3c2090-23d4-4586-97db-579ffc9c77e2" providerId="ADAL" clId="{88F30F51-5C62-43A7-82E1-A54CEFBD9035}" dt="2023-11-16T14:35:33.405" v="36"/>
        <pc:sldMkLst>
          <pc:docMk/>
          <pc:sldMk cId="0" sldId="441"/>
        </pc:sldMkLst>
      </pc:sldChg>
      <pc:sldChg chg="add">
        <pc:chgData name="Juan Guerrero" userId="1f3c2090-23d4-4586-97db-579ffc9c77e2" providerId="ADAL" clId="{88F30F51-5C62-43A7-82E1-A54CEFBD9035}" dt="2023-11-16T14:35:33.405" v="36"/>
        <pc:sldMkLst>
          <pc:docMk/>
          <pc:sldMk cId="0" sldId="442"/>
        </pc:sldMkLst>
      </pc:sldChg>
      <pc:sldChg chg="add">
        <pc:chgData name="Juan Guerrero" userId="1f3c2090-23d4-4586-97db-579ffc9c77e2" providerId="ADAL" clId="{88F30F51-5C62-43A7-82E1-A54CEFBD9035}" dt="2023-11-16T14:35:33.405" v="36"/>
        <pc:sldMkLst>
          <pc:docMk/>
          <pc:sldMk cId="0" sldId="443"/>
        </pc:sldMkLst>
      </pc:sldChg>
      <pc:sldChg chg="add">
        <pc:chgData name="Juan Guerrero" userId="1f3c2090-23d4-4586-97db-579ffc9c77e2" providerId="ADAL" clId="{88F30F51-5C62-43A7-82E1-A54CEFBD9035}" dt="2023-11-16T14:35:33.405" v="36"/>
        <pc:sldMkLst>
          <pc:docMk/>
          <pc:sldMk cId="0" sldId="444"/>
        </pc:sldMkLst>
      </pc:sldChg>
      <pc:sldChg chg="add">
        <pc:chgData name="Juan Guerrero" userId="1f3c2090-23d4-4586-97db-579ffc9c77e2" providerId="ADAL" clId="{88F30F51-5C62-43A7-82E1-A54CEFBD9035}" dt="2023-11-16T14:35:33.405" v="36"/>
        <pc:sldMkLst>
          <pc:docMk/>
          <pc:sldMk cId="0" sldId="445"/>
        </pc:sldMkLst>
      </pc:sldChg>
      <pc:sldChg chg="add">
        <pc:chgData name="Juan Guerrero" userId="1f3c2090-23d4-4586-97db-579ffc9c77e2" providerId="ADAL" clId="{88F30F51-5C62-43A7-82E1-A54CEFBD9035}" dt="2023-11-16T14:35:33.405" v="36"/>
        <pc:sldMkLst>
          <pc:docMk/>
          <pc:sldMk cId="0" sldId="446"/>
        </pc:sldMkLst>
      </pc:sldChg>
      <pc:sldChg chg="add">
        <pc:chgData name="Juan Guerrero" userId="1f3c2090-23d4-4586-97db-579ffc9c77e2" providerId="ADAL" clId="{88F30F51-5C62-43A7-82E1-A54CEFBD9035}" dt="2023-11-16T14:35:33.405" v="36"/>
        <pc:sldMkLst>
          <pc:docMk/>
          <pc:sldMk cId="0" sldId="447"/>
        </pc:sldMkLst>
      </pc:sldChg>
      <pc:sldChg chg="add">
        <pc:chgData name="Juan Guerrero" userId="1f3c2090-23d4-4586-97db-579ffc9c77e2" providerId="ADAL" clId="{88F30F51-5C62-43A7-82E1-A54CEFBD9035}" dt="2023-11-16T14:35:33.405" v="36"/>
        <pc:sldMkLst>
          <pc:docMk/>
          <pc:sldMk cId="0" sldId="448"/>
        </pc:sldMkLst>
      </pc:sldChg>
      <pc:sldChg chg="add">
        <pc:chgData name="Juan Guerrero" userId="1f3c2090-23d4-4586-97db-579ffc9c77e2" providerId="ADAL" clId="{88F30F51-5C62-43A7-82E1-A54CEFBD9035}" dt="2023-11-16T14:35:33.405" v="36"/>
        <pc:sldMkLst>
          <pc:docMk/>
          <pc:sldMk cId="0" sldId="449"/>
        </pc:sldMkLst>
      </pc:sldChg>
      <pc:sldChg chg="add">
        <pc:chgData name="Juan Guerrero" userId="1f3c2090-23d4-4586-97db-579ffc9c77e2" providerId="ADAL" clId="{88F30F51-5C62-43A7-82E1-A54CEFBD9035}" dt="2023-11-16T14:35:33.405" v="36"/>
        <pc:sldMkLst>
          <pc:docMk/>
          <pc:sldMk cId="0" sldId="450"/>
        </pc:sldMkLst>
      </pc:sldChg>
      <pc:sldChg chg="add">
        <pc:chgData name="Juan Guerrero" userId="1f3c2090-23d4-4586-97db-579ffc9c77e2" providerId="ADAL" clId="{88F30F51-5C62-43A7-82E1-A54CEFBD9035}" dt="2023-11-16T14:35:33.405" v="36"/>
        <pc:sldMkLst>
          <pc:docMk/>
          <pc:sldMk cId="0" sldId="451"/>
        </pc:sldMkLst>
      </pc:sldChg>
      <pc:sldChg chg="add">
        <pc:chgData name="Juan Guerrero" userId="1f3c2090-23d4-4586-97db-579ffc9c77e2" providerId="ADAL" clId="{88F30F51-5C62-43A7-82E1-A54CEFBD9035}" dt="2023-11-16T14:35:33.405" v="36"/>
        <pc:sldMkLst>
          <pc:docMk/>
          <pc:sldMk cId="0" sldId="452"/>
        </pc:sldMkLst>
      </pc:sldChg>
      <pc:sldChg chg="add">
        <pc:chgData name="Juan Guerrero" userId="1f3c2090-23d4-4586-97db-579ffc9c77e2" providerId="ADAL" clId="{88F30F51-5C62-43A7-82E1-A54CEFBD9035}" dt="2023-11-16T14:35:46.965" v="37"/>
        <pc:sldMkLst>
          <pc:docMk/>
          <pc:sldMk cId="0" sldId="453"/>
        </pc:sldMkLst>
      </pc:sldChg>
      <pc:sldChg chg="add">
        <pc:chgData name="Juan Guerrero" userId="1f3c2090-23d4-4586-97db-579ffc9c77e2" providerId="ADAL" clId="{88F30F51-5C62-43A7-82E1-A54CEFBD9035}" dt="2023-11-16T14:35:46.965" v="37"/>
        <pc:sldMkLst>
          <pc:docMk/>
          <pc:sldMk cId="0" sldId="454"/>
        </pc:sldMkLst>
      </pc:sldChg>
      <pc:sldChg chg="add">
        <pc:chgData name="Juan Guerrero" userId="1f3c2090-23d4-4586-97db-579ffc9c77e2" providerId="ADAL" clId="{88F30F51-5C62-43A7-82E1-A54CEFBD9035}" dt="2023-11-16T14:35:46.965" v="37"/>
        <pc:sldMkLst>
          <pc:docMk/>
          <pc:sldMk cId="0" sldId="455"/>
        </pc:sldMkLst>
      </pc:sldChg>
      <pc:sldChg chg="add">
        <pc:chgData name="Juan Guerrero" userId="1f3c2090-23d4-4586-97db-579ffc9c77e2" providerId="ADAL" clId="{88F30F51-5C62-43A7-82E1-A54CEFBD9035}" dt="2023-11-16T14:35:46.965" v="37"/>
        <pc:sldMkLst>
          <pc:docMk/>
          <pc:sldMk cId="0" sldId="456"/>
        </pc:sldMkLst>
      </pc:sldChg>
      <pc:sldChg chg="add">
        <pc:chgData name="Juan Guerrero" userId="1f3c2090-23d4-4586-97db-579ffc9c77e2" providerId="ADAL" clId="{88F30F51-5C62-43A7-82E1-A54CEFBD9035}" dt="2023-11-16T14:35:46.965" v="37"/>
        <pc:sldMkLst>
          <pc:docMk/>
          <pc:sldMk cId="3420573777" sldId="457"/>
        </pc:sldMkLst>
      </pc:sldChg>
      <pc:sldChg chg="add">
        <pc:chgData name="Juan Guerrero" userId="1f3c2090-23d4-4586-97db-579ffc9c77e2" providerId="ADAL" clId="{88F30F51-5C62-43A7-82E1-A54CEFBD9035}" dt="2023-11-16T14:35:46.965" v="37"/>
        <pc:sldMkLst>
          <pc:docMk/>
          <pc:sldMk cId="0" sldId="458"/>
        </pc:sldMkLst>
      </pc:sldChg>
      <pc:sldChg chg="add">
        <pc:chgData name="Juan Guerrero" userId="1f3c2090-23d4-4586-97db-579ffc9c77e2" providerId="ADAL" clId="{88F30F51-5C62-43A7-82E1-A54CEFBD9035}" dt="2023-11-16T14:35:46.965" v="37"/>
        <pc:sldMkLst>
          <pc:docMk/>
          <pc:sldMk cId="0" sldId="459"/>
        </pc:sldMkLst>
      </pc:sldChg>
      <pc:sldChg chg="add">
        <pc:chgData name="Juan Guerrero" userId="1f3c2090-23d4-4586-97db-579ffc9c77e2" providerId="ADAL" clId="{88F30F51-5C62-43A7-82E1-A54CEFBD9035}" dt="2023-11-16T14:35:46.965" v="37"/>
        <pc:sldMkLst>
          <pc:docMk/>
          <pc:sldMk cId="0" sldId="460"/>
        </pc:sldMkLst>
      </pc:sldChg>
      <pc:sldChg chg="add">
        <pc:chgData name="Juan Guerrero" userId="1f3c2090-23d4-4586-97db-579ffc9c77e2" providerId="ADAL" clId="{88F30F51-5C62-43A7-82E1-A54CEFBD9035}" dt="2023-11-16T14:35:46.965" v="37"/>
        <pc:sldMkLst>
          <pc:docMk/>
          <pc:sldMk cId="0" sldId="461"/>
        </pc:sldMkLst>
      </pc:sldChg>
      <pc:sldChg chg="add">
        <pc:chgData name="Juan Guerrero" userId="1f3c2090-23d4-4586-97db-579ffc9c77e2" providerId="ADAL" clId="{88F30F51-5C62-43A7-82E1-A54CEFBD9035}" dt="2023-11-16T14:35:46.965" v="37"/>
        <pc:sldMkLst>
          <pc:docMk/>
          <pc:sldMk cId="0" sldId="462"/>
        </pc:sldMkLst>
      </pc:sldChg>
      <pc:sldChg chg="add">
        <pc:chgData name="Juan Guerrero" userId="1f3c2090-23d4-4586-97db-579ffc9c77e2" providerId="ADAL" clId="{88F30F51-5C62-43A7-82E1-A54CEFBD9035}" dt="2023-11-16T14:35:46.965" v="37"/>
        <pc:sldMkLst>
          <pc:docMk/>
          <pc:sldMk cId="0" sldId="463"/>
        </pc:sldMkLst>
      </pc:sldChg>
      <pc:sldChg chg="add">
        <pc:chgData name="Juan Guerrero" userId="1f3c2090-23d4-4586-97db-579ffc9c77e2" providerId="ADAL" clId="{88F30F51-5C62-43A7-82E1-A54CEFBD9035}" dt="2023-11-16T14:35:46.965" v="37"/>
        <pc:sldMkLst>
          <pc:docMk/>
          <pc:sldMk cId="0" sldId="464"/>
        </pc:sldMkLst>
      </pc:sldChg>
      <pc:sldChg chg="add">
        <pc:chgData name="Juan Guerrero" userId="1f3c2090-23d4-4586-97db-579ffc9c77e2" providerId="ADAL" clId="{88F30F51-5C62-43A7-82E1-A54CEFBD9035}" dt="2023-11-16T14:35:46.965" v="37"/>
        <pc:sldMkLst>
          <pc:docMk/>
          <pc:sldMk cId="0" sldId="465"/>
        </pc:sldMkLst>
      </pc:sldChg>
      <pc:sldChg chg="add">
        <pc:chgData name="Juan Guerrero" userId="1f3c2090-23d4-4586-97db-579ffc9c77e2" providerId="ADAL" clId="{88F30F51-5C62-43A7-82E1-A54CEFBD9035}" dt="2023-11-16T14:35:46.965" v="37"/>
        <pc:sldMkLst>
          <pc:docMk/>
          <pc:sldMk cId="0" sldId="466"/>
        </pc:sldMkLst>
      </pc:sldChg>
      <pc:sldChg chg="add">
        <pc:chgData name="Juan Guerrero" userId="1f3c2090-23d4-4586-97db-579ffc9c77e2" providerId="ADAL" clId="{88F30F51-5C62-43A7-82E1-A54CEFBD9035}" dt="2023-11-16T14:35:46.965" v="37"/>
        <pc:sldMkLst>
          <pc:docMk/>
          <pc:sldMk cId="0" sldId="467"/>
        </pc:sldMkLst>
      </pc:sldChg>
      <pc:sldChg chg="add">
        <pc:chgData name="Juan Guerrero" userId="1f3c2090-23d4-4586-97db-579ffc9c77e2" providerId="ADAL" clId="{88F30F51-5C62-43A7-82E1-A54CEFBD9035}" dt="2023-11-16T14:35:46.965" v="37"/>
        <pc:sldMkLst>
          <pc:docMk/>
          <pc:sldMk cId="0" sldId="468"/>
        </pc:sldMkLst>
      </pc:sldChg>
      <pc:sldChg chg="add">
        <pc:chgData name="Juan Guerrero" userId="1f3c2090-23d4-4586-97db-579ffc9c77e2" providerId="ADAL" clId="{88F30F51-5C62-43A7-82E1-A54CEFBD9035}" dt="2023-11-16T14:35:46.965" v="37"/>
        <pc:sldMkLst>
          <pc:docMk/>
          <pc:sldMk cId="0" sldId="469"/>
        </pc:sldMkLst>
      </pc:sldChg>
      <pc:sldChg chg="add">
        <pc:chgData name="Juan Guerrero" userId="1f3c2090-23d4-4586-97db-579ffc9c77e2" providerId="ADAL" clId="{88F30F51-5C62-43A7-82E1-A54CEFBD9035}" dt="2023-11-16T14:35:46.965" v="37"/>
        <pc:sldMkLst>
          <pc:docMk/>
          <pc:sldMk cId="0" sldId="470"/>
        </pc:sldMkLst>
      </pc:sldChg>
      <pc:sldChg chg="add">
        <pc:chgData name="Juan Guerrero" userId="1f3c2090-23d4-4586-97db-579ffc9c77e2" providerId="ADAL" clId="{88F30F51-5C62-43A7-82E1-A54CEFBD9035}" dt="2023-11-16T14:35:46.965" v="37"/>
        <pc:sldMkLst>
          <pc:docMk/>
          <pc:sldMk cId="0" sldId="471"/>
        </pc:sldMkLst>
      </pc:sldChg>
      <pc:sldChg chg="add">
        <pc:chgData name="Juan Guerrero" userId="1f3c2090-23d4-4586-97db-579ffc9c77e2" providerId="ADAL" clId="{88F30F51-5C62-43A7-82E1-A54CEFBD9035}" dt="2023-11-16T14:35:46.965" v="37"/>
        <pc:sldMkLst>
          <pc:docMk/>
          <pc:sldMk cId="0" sldId="472"/>
        </pc:sldMkLst>
      </pc:sldChg>
      <pc:sldChg chg="add">
        <pc:chgData name="Juan Guerrero" userId="1f3c2090-23d4-4586-97db-579ffc9c77e2" providerId="ADAL" clId="{88F30F51-5C62-43A7-82E1-A54CEFBD9035}" dt="2023-11-16T14:35:46.965" v="37"/>
        <pc:sldMkLst>
          <pc:docMk/>
          <pc:sldMk cId="0" sldId="473"/>
        </pc:sldMkLst>
      </pc:sldChg>
      <pc:sldChg chg="add">
        <pc:chgData name="Juan Guerrero" userId="1f3c2090-23d4-4586-97db-579ffc9c77e2" providerId="ADAL" clId="{88F30F51-5C62-43A7-82E1-A54CEFBD9035}" dt="2023-11-16T14:35:46.965" v="37"/>
        <pc:sldMkLst>
          <pc:docMk/>
          <pc:sldMk cId="0" sldId="474"/>
        </pc:sldMkLst>
      </pc:sldChg>
      <pc:sldChg chg="add">
        <pc:chgData name="Juan Guerrero" userId="1f3c2090-23d4-4586-97db-579ffc9c77e2" providerId="ADAL" clId="{88F30F51-5C62-43A7-82E1-A54CEFBD9035}" dt="2023-11-16T14:35:46.965" v="37"/>
        <pc:sldMkLst>
          <pc:docMk/>
          <pc:sldMk cId="0" sldId="475"/>
        </pc:sldMkLst>
      </pc:sldChg>
      <pc:sldChg chg="add">
        <pc:chgData name="Juan Guerrero" userId="1f3c2090-23d4-4586-97db-579ffc9c77e2" providerId="ADAL" clId="{88F30F51-5C62-43A7-82E1-A54CEFBD9035}" dt="2023-11-16T14:35:46.965" v="37"/>
        <pc:sldMkLst>
          <pc:docMk/>
          <pc:sldMk cId="0" sldId="476"/>
        </pc:sldMkLst>
      </pc:sldChg>
      <pc:sldChg chg="add">
        <pc:chgData name="Juan Guerrero" userId="1f3c2090-23d4-4586-97db-579ffc9c77e2" providerId="ADAL" clId="{88F30F51-5C62-43A7-82E1-A54CEFBD9035}" dt="2023-11-16T14:35:46.965" v="37"/>
        <pc:sldMkLst>
          <pc:docMk/>
          <pc:sldMk cId="0" sldId="477"/>
        </pc:sldMkLst>
      </pc:sldChg>
      <pc:sldChg chg="add">
        <pc:chgData name="Juan Guerrero" userId="1f3c2090-23d4-4586-97db-579ffc9c77e2" providerId="ADAL" clId="{88F30F51-5C62-43A7-82E1-A54CEFBD9035}" dt="2023-11-16T14:35:46.965" v="37"/>
        <pc:sldMkLst>
          <pc:docMk/>
          <pc:sldMk cId="0" sldId="478"/>
        </pc:sldMkLst>
      </pc:sldChg>
      <pc:sldChg chg="add">
        <pc:chgData name="Juan Guerrero" userId="1f3c2090-23d4-4586-97db-579ffc9c77e2" providerId="ADAL" clId="{88F30F51-5C62-43A7-82E1-A54CEFBD9035}" dt="2023-11-16T14:35:46.965" v="37"/>
        <pc:sldMkLst>
          <pc:docMk/>
          <pc:sldMk cId="0" sldId="479"/>
        </pc:sldMkLst>
      </pc:sldChg>
      <pc:sldChg chg="add">
        <pc:chgData name="Juan Guerrero" userId="1f3c2090-23d4-4586-97db-579ffc9c77e2" providerId="ADAL" clId="{88F30F51-5C62-43A7-82E1-A54CEFBD9035}" dt="2023-11-16T14:35:46.965" v="37"/>
        <pc:sldMkLst>
          <pc:docMk/>
          <pc:sldMk cId="0" sldId="480"/>
        </pc:sldMkLst>
      </pc:sldChg>
      <pc:sldChg chg="add">
        <pc:chgData name="Juan Guerrero" userId="1f3c2090-23d4-4586-97db-579ffc9c77e2" providerId="ADAL" clId="{88F30F51-5C62-43A7-82E1-A54CEFBD9035}" dt="2023-11-16T14:35:46.965" v="37"/>
        <pc:sldMkLst>
          <pc:docMk/>
          <pc:sldMk cId="0" sldId="481"/>
        </pc:sldMkLst>
      </pc:sldChg>
      <pc:sldChg chg="add">
        <pc:chgData name="Juan Guerrero" userId="1f3c2090-23d4-4586-97db-579ffc9c77e2" providerId="ADAL" clId="{88F30F51-5C62-43A7-82E1-A54CEFBD9035}" dt="2023-11-16T14:35:46.965" v="37"/>
        <pc:sldMkLst>
          <pc:docMk/>
          <pc:sldMk cId="0" sldId="482"/>
        </pc:sldMkLst>
      </pc:sldChg>
      <pc:sldChg chg="add">
        <pc:chgData name="Juan Guerrero" userId="1f3c2090-23d4-4586-97db-579ffc9c77e2" providerId="ADAL" clId="{88F30F51-5C62-43A7-82E1-A54CEFBD9035}" dt="2023-11-16T14:35:46.965" v="37"/>
        <pc:sldMkLst>
          <pc:docMk/>
          <pc:sldMk cId="0" sldId="483"/>
        </pc:sldMkLst>
      </pc:sldChg>
      <pc:sldChg chg="add">
        <pc:chgData name="Juan Guerrero" userId="1f3c2090-23d4-4586-97db-579ffc9c77e2" providerId="ADAL" clId="{88F30F51-5C62-43A7-82E1-A54CEFBD9035}" dt="2023-11-16T14:35:46.965" v="37"/>
        <pc:sldMkLst>
          <pc:docMk/>
          <pc:sldMk cId="0" sldId="484"/>
        </pc:sldMkLst>
      </pc:sldChg>
      <pc:sldChg chg="add">
        <pc:chgData name="Juan Guerrero" userId="1f3c2090-23d4-4586-97db-579ffc9c77e2" providerId="ADAL" clId="{88F30F51-5C62-43A7-82E1-A54CEFBD9035}" dt="2023-11-16T14:35:46.965" v="37"/>
        <pc:sldMkLst>
          <pc:docMk/>
          <pc:sldMk cId="0" sldId="485"/>
        </pc:sldMkLst>
      </pc:sldChg>
      <pc:sldChg chg="add">
        <pc:chgData name="Juan Guerrero" userId="1f3c2090-23d4-4586-97db-579ffc9c77e2" providerId="ADAL" clId="{88F30F51-5C62-43A7-82E1-A54CEFBD9035}" dt="2023-11-16T14:35:46.965" v="37"/>
        <pc:sldMkLst>
          <pc:docMk/>
          <pc:sldMk cId="0" sldId="486"/>
        </pc:sldMkLst>
      </pc:sldChg>
      <pc:sldChg chg="add">
        <pc:chgData name="Juan Guerrero" userId="1f3c2090-23d4-4586-97db-579ffc9c77e2" providerId="ADAL" clId="{88F30F51-5C62-43A7-82E1-A54CEFBD9035}" dt="2023-11-16T14:35:46.965" v="37"/>
        <pc:sldMkLst>
          <pc:docMk/>
          <pc:sldMk cId="0" sldId="487"/>
        </pc:sldMkLst>
      </pc:sldChg>
      <pc:sldChg chg="add">
        <pc:chgData name="Juan Guerrero" userId="1f3c2090-23d4-4586-97db-579ffc9c77e2" providerId="ADAL" clId="{88F30F51-5C62-43A7-82E1-A54CEFBD9035}" dt="2023-11-16T14:35:46.965" v="37"/>
        <pc:sldMkLst>
          <pc:docMk/>
          <pc:sldMk cId="0" sldId="488"/>
        </pc:sldMkLst>
      </pc:sldChg>
      <pc:sldChg chg="add">
        <pc:chgData name="Juan Guerrero" userId="1f3c2090-23d4-4586-97db-579ffc9c77e2" providerId="ADAL" clId="{88F30F51-5C62-43A7-82E1-A54CEFBD9035}" dt="2023-11-16T14:35:46.965" v="37"/>
        <pc:sldMkLst>
          <pc:docMk/>
          <pc:sldMk cId="0" sldId="489"/>
        </pc:sldMkLst>
      </pc:sldChg>
      <pc:sldChg chg="add">
        <pc:chgData name="Juan Guerrero" userId="1f3c2090-23d4-4586-97db-579ffc9c77e2" providerId="ADAL" clId="{88F30F51-5C62-43A7-82E1-A54CEFBD9035}" dt="2023-11-16T14:35:46.965" v="37"/>
        <pc:sldMkLst>
          <pc:docMk/>
          <pc:sldMk cId="0" sldId="490"/>
        </pc:sldMkLst>
      </pc:sldChg>
      <pc:sldChg chg="add">
        <pc:chgData name="Juan Guerrero" userId="1f3c2090-23d4-4586-97db-579ffc9c77e2" providerId="ADAL" clId="{88F30F51-5C62-43A7-82E1-A54CEFBD9035}" dt="2023-11-16T14:36:01.891" v="38"/>
        <pc:sldMkLst>
          <pc:docMk/>
          <pc:sldMk cId="0" sldId="491"/>
        </pc:sldMkLst>
      </pc:sldChg>
      <pc:sldChg chg="add">
        <pc:chgData name="Juan Guerrero" userId="1f3c2090-23d4-4586-97db-579ffc9c77e2" providerId="ADAL" clId="{88F30F51-5C62-43A7-82E1-A54CEFBD9035}" dt="2023-11-16T14:36:01.891" v="38"/>
        <pc:sldMkLst>
          <pc:docMk/>
          <pc:sldMk cId="0" sldId="492"/>
        </pc:sldMkLst>
      </pc:sldChg>
      <pc:sldChg chg="add">
        <pc:chgData name="Juan Guerrero" userId="1f3c2090-23d4-4586-97db-579ffc9c77e2" providerId="ADAL" clId="{88F30F51-5C62-43A7-82E1-A54CEFBD9035}" dt="2023-11-16T14:36:01.891" v="38"/>
        <pc:sldMkLst>
          <pc:docMk/>
          <pc:sldMk cId="0" sldId="493"/>
        </pc:sldMkLst>
      </pc:sldChg>
      <pc:sldChg chg="add">
        <pc:chgData name="Juan Guerrero" userId="1f3c2090-23d4-4586-97db-579ffc9c77e2" providerId="ADAL" clId="{88F30F51-5C62-43A7-82E1-A54CEFBD9035}" dt="2023-11-16T14:36:01.891" v="38"/>
        <pc:sldMkLst>
          <pc:docMk/>
          <pc:sldMk cId="0" sldId="494"/>
        </pc:sldMkLst>
      </pc:sldChg>
      <pc:sldChg chg="add">
        <pc:chgData name="Juan Guerrero" userId="1f3c2090-23d4-4586-97db-579ffc9c77e2" providerId="ADAL" clId="{88F30F51-5C62-43A7-82E1-A54CEFBD9035}" dt="2023-11-16T14:36:01.891" v="38"/>
        <pc:sldMkLst>
          <pc:docMk/>
          <pc:sldMk cId="0" sldId="495"/>
        </pc:sldMkLst>
      </pc:sldChg>
      <pc:sldChg chg="add">
        <pc:chgData name="Juan Guerrero" userId="1f3c2090-23d4-4586-97db-579ffc9c77e2" providerId="ADAL" clId="{88F30F51-5C62-43A7-82E1-A54CEFBD9035}" dt="2023-11-16T14:36:01.891" v="38"/>
        <pc:sldMkLst>
          <pc:docMk/>
          <pc:sldMk cId="0" sldId="496"/>
        </pc:sldMkLst>
      </pc:sldChg>
      <pc:sldChg chg="add">
        <pc:chgData name="Juan Guerrero" userId="1f3c2090-23d4-4586-97db-579ffc9c77e2" providerId="ADAL" clId="{88F30F51-5C62-43A7-82E1-A54CEFBD9035}" dt="2023-11-16T14:36:01.891" v="38"/>
        <pc:sldMkLst>
          <pc:docMk/>
          <pc:sldMk cId="0" sldId="497"/>
        </pc:sldMkLst>
      </pc:sldChg>
      <pc:sldChg chg="add">
        <pc:chgData name="Juan Guerrero" userId="1f3c2090-23d4-4586-97db-579ffc9c77e2" providerId="ADAL" clId="{88F30F51-5C62-43A7-82E1-A54CEFBD9035}" dt="2023-11-16T14:36:01.891" v="38"/>
        <pc:sldMkLst>
          <pc:docMk/>
          <pc:sldMk cId="0" sldId="498"/>
        </pc:sldMkLst>
      </pc:sldChg>
      <pc:sldChg chg="add">
        <pc:chgData name="Juan Guerrero" userId="1f3c2090-23d4-4586-97db-579ffc9c77e2" providerId="ADAL" clId="{88F30F51-5C62-43A7-82E1-A54CEFBD9035}" dt="2023-11-16T14:36:01.891" v="38"/>
        <pc:sldMkLst>
          <pc:docMk/>
          <pc:sldMk cId="0" sldId="499"/>
        </pc:sldMkLst>
      </pc:sldChg>
      <pc:sldChg chg="add">
        <pc:chgData name="Juan Guerrero" userId="1f3c2090-23d4-4586-97db-579ffc9c77e2" providerId="ADAL" clId="{88F30F51-5C62-43A7-82E1-A54CEFBD9035}" dt="2023-11-16T14:36:01.891" v="38"/>
        <pc:sldMkLst>
          <pc:docMk/>
          <pc:sldMk cId="0" sldId="500"/>
        </pc:sldMkLst>
      </pc:sldChg>
      <pc:sldChg chg="add">
        <pc:chgData name="Juan Guerrero" userId="1f3c2090-23d4-4586-97db-579ffc9c77e2" providerId="ADAL" clId="{88F30F51-5C62-43A7-82E1-A54CEFBD9035}" dt="2023-11-16T14:36:01.891" v="38"/>
        <pc:sldMkLst>
          <pc:docMk/>
          <pc:sldMk cId="0" sldId="501"/>
        </pc:sldMkLst>
      </pc:sldChg>
      <pc:sldChg chg="add">
        <pc:chgData name="Juan Guerrero" userId="1f3c2090-23d4-4586-97db-579ffc9c77e2" providerId="ADAL" clId="{88F30F51-5C62-43A7-82E1-A54CEFBD9035}" dt="2023-11-16T14:36:01.891" v="38"/>
        <pc:sldMkLst>
          <pc:docMk/>
          <pc:sldMk cId="0" sldId="502"/>
        </pc:sldMkLst>
      </pc:sldChg>
      <pc:sldChg chg="add">
        <pc:chgData name="Juan Guerrero" userId="1f3c2090-23d4-4586-97db-579ffc9c77e2" providerId="ADAL" clId="{88F30F51-5C62-43A7-82E1-A54CEFBD9035}" dt="2023-11-16T14:36:01.891" v="38"/>
        <pc:sldMkLst>
          <pc:docMk/>
          <pc:sldMk cId="0" sldId="503"/>
        </pc:sldMkLst>
      </pc:sldChg>
      <pc:sldChg chg="add">
        <pc:chgData name="Juan Guerrero" userId="1f3c2090-23d4-4586-97db-579ffc9c77e2" providerId="ADAL" clId="{88F30F51-5C62-43A7-82E1-A54CEFBD9035}" dt="2023-11-16T14:36:01.891" v="38"/>
        <pc:sldMkLst>
          <pc:docMk/>
          <pc:sldMk cId="0" sldId="504"/>
        </pc:sldMkLst>
      </pc:sldChg>
      <pc:sldChg chg="add">
        <pc:chgData name="Juan Guerrero" userId="1f3c2090-23d4-4586-97db-579ffc9c77e2" providerId="ADAL" clId="{88F30F51-5C62-43A7-82E1-A54CEFBD9035}" dt="2023-11-16T14:36:01.891" v="38"/>
        <pc:sldMkLst>
          <pc:docMk/>
          <pc:sldMk cId="0" sldId="505"/>
        </pc:sldMkLst>
      </pc:sldChg>
      <pc:sldChg chg="add">
        <pc:chgData name="Juan Guerrero" userId="1f3c2090-23d4-4586-97db-579ffc9c77e2" providerId="ADAL" clId="{88F30F51-5C62-43A7-82E1-A54CEFBD9035}" dt="2023-11-16T14:36:01.891" v="38"/>
        <pc:sldMkLst>
          <pc:docMk/>
          <pc:sldMk cId="0" sldId="506"/>
        </pc:sldMkLst>
      </pc:sldChg>
      <pc:sldChg chg="add">
        <pc:chgData name="Juan Guerrero" userId="1f3c2090-23d4-4586-97db-579ffc9c77e2" providerId="ADAL" clId="{88F30F51-5C62-43A7-82E1-A54CEFBD9035}" dt="2023-11-16T14:36:01.891" v="38"/>
        <pc:sldMkLst>
          <pc:docMk/>
          <pc:sldMk cId="0" sldId="507"/>
        </pc:sldMkLst>
      </pc:sldChg>
      <pc:sldChg chg="add">
        <pc:chgData name="Juan Guerrero" userId="1f3c2090-23d4-4586-97db-579ffc9c77e2" providerId="ADAL" clId="{88F30F51-5C62-43A7-82E1-A54CEFBD9035}" dt="2023-11-16T14:36:01.891" v="38"/>
        <pc:sldMkLst>
          <pc:docMk/>
          <pc:sldMk cId="0" sldId="508"/>
        </pc:sldMkLst>
      </pc:sldChg>
      <pc:sldChg chg="add">
        <pc:chgData name="Juan Guerrero" userId="1f3c2090-23d4-4586-97db-579ffc9c77e2" providerId="ADAL" clId="{88F30F51-5C62-43A7-82E1-A54CEFBD9035}" dt="2023-11-16T14:36:14.612" v="39"/>
        <pc:sldMkLst>
          <pc:docMk/>
          <pc:sldMk cId="0" sldId="509"/>
        </pc:sldMkLst>
      </pc:sldChg>
      <pc:sldChg chg="add">
        <pc:chgData name="Juan Guerrero" userId="1f3c2090-23d4-4586-97db-579ffc9c77e2" providerId="ADAL" clId="{88F30F51-5C62-43A7-82E1-A54CEFBD9035}" dt="2023-11-16T14:36:14.612" v="39"/>
        <pc:sldMkLst>
          <pc:docMk/>
          <pc:sldMk cId="0" sldId="510"/>
        </pc:sldMkLst>
      </pc:sldChg>
      <pc:sldChg chg="add">
        <pc:chgData name="Juan Guerrero" userId="1f3c2090-23d4-4586-97db-579ffc9c77e2" providerId="ADAL" clId="{88F30F51-5C62-43A7-82E1-A54CEFBD9035}" dt="2023-11-16T14:36:14.612" v="39"/>
        <pc:sldMkLst>
          <pc:docMk/>
          <pc:sldMk cId="0" sldId="511"/>
        </pc:sldMkLst>
      </pc:sldChg>
      <pc:sldChg chg="add">
        <pc:chgData name="Juan Guerrero" userId="1f3c2090-23d4-4586-97db-579ffc9c77e2" providerId="ADAL" clId="{88F30F51-5C62-43A7-82E1-A54CEFBD9035}" dt="2023-11-16T14:36:14.612" v="39"/>
        <pc:sldMkLst>
          <pc:docMk/>
          <pc:sldMk cId="4021508991" sldId="512"/>
        </pc:sldMkLst>
      </pc:sldChg>
      <pc:sldChg chg="add">
        <pc:chgData name="Juan Guerrero" userId="1f3c2090-23d4-4586-97db-579ffc9c77e2" providerId="ADAL" clId="{88F30F51-5C62-43A7-82E1-A54CEFBD9035}" dt="2023-11-16T14:36:14.612" v="39"/>
        <pc:sldMkLst>
          <pc:docMk/>
          <pc:sldMk cId="0" sldId="513"/>
        </pc:sldMkLst>
      </pc:sldChg>
      <pc:sldChg chg="add">
        <pc:chgData name="Juan Guerrero" userId="1f3c2090-23d4-4586-97db-579ffc9c77e2" providerId="ADAL" clId="{88F30F51-5C62-43A7-82E1-A54CEFBD9035}" dt="2023-11-16T14:36:14.612" v="39"/>
        <pc:sldMkLst>
          <pc:docMk/>
          <pc:sldMk cId="0" sldId="514"/>
        </pc:sldMkLst>
      </pc:sldChg>
      <pc:sldChg chg="add">
        <pc:chgData name="Juan Guerrero" userId="1f3c2090-23d4-4586-97db-579ffc9c77e2" providerId="ADAL" clId="{88F30F51-5C62-43A7-82E1-A54CEFBD9035}" dt="2023-11-16T14:36:14.612" v="39"/>
        <pc:sldMkLst>
          <pc:docMk/>
          <pc:sldMk cId="0" sldId="515"/>
        </pc:sldMkLst>
      </pc:sldChg>
      <pc:sldChg chg="add">
        <pc:chgData name="Juan Guerrero" userId="1f3c2090-23d4-4586-97db-579ffc9c77e2" providerId="ADAL" clId="{88F30F51-5C62-43A7-82E1-A54CEFBD9035}" dt="2023-11-16T14:36:14.612" v="39"/>
        <pc:sldMkLst>
          <pc:docMk/>
          <pc:sldMk cId="0" sldId="516"/>
        </pc:sldMkLst>
      </pc:sldChg>
      <pc:sldChg chg="add">
        <pc:chgData name="Juan Guerrero" userId="1f3c2090-23d4-4586-97db-579ffc9c77e2" providerId="ADAL" clId="{88F30F51-5C62-43A7-82E1-A54CEFBD9035}" dt="2023-11-16T14:36:14.612" v="39"/>
        <pc:sldMkLst>
          <pc:docMk/>
          <pc:sldMk cId="0" sldId="517"/>
        </pc:sldMkLst>
      </pc:sldChg>
      <pc:sldChg chg="add">
        <pc:chgData name="Juan Guerrero" userId="1f3c2090-23d4-4586-97db-579ffc9c77e2" providerId="ADAL" clId="{88F30F51-5C62-43A7-82E1-A54CEFBD9035}" dt="2023-11-16T14:36:14.612" v="39"/>
        <pc:sldMkLst>
          <pc:docMk/>
          <pc:sldMk cId="0" sldId="518"/>
        </pc:sldMkLst>
      </pc:sldChg>
      <pc:sldChg chg="add">
        <pc:chgData name="Juan Guerrero" userId="1f3c2090-23d4-4586-97db-579ffc9c77e2" providerId="ADAL" clId="{88F30F51-5C62-43A7-82E1-A54CEFBD9035}" dt="2023-11-16T14:36:14.612" v="39"/>
        <pc:sldMkLst>
          <pc:docMk/>
          <pc:sldMk cId="0" sldId="519"/>
        </pc:sldMkLst>
      </pc:sldChg>
      <pc:sldChg chg="add">
        <pc:chgData name="Juan Guerrero" userId="1f3c2090-23d4-4586-97db-579ffc9c77e2" providerId="ADAL" clId="{88F30F51-5C62-43A7-82E1-A54CEFBD9035}" dt="2023-11-16T14:36:14.612" v="39"/>
        <pc:sldMkLst>
          <pc:docMk/>
          <pc:sldMk cId="0" sldId="520"/>
        </pc:sldMkLst>
      </pc:sldChg>
      <pc:sldChg chg="add">
        <pc:chgData name="Juan Guerrero" userId="1f3c2090-23d4-4586-97db-579ffc9c77e2" providerId="ADAL" clId="{88F30F51-5C62-43A7-82E1-A54CEFBD9035}" dt="2023-11-16T14:36:14.612" v="39"/>
        <pc:sldMkLst>
          <pc:docMk/>
          <pc:sldMk cId="0" sldId="521"/>
        </pc:sldMkLst>
      </pc:sldChg>
      <pc:sldChg chg="add">
        <pc:chgData name="Juan Guerrero" userId="1f3c2090-23d4-4586-97db-579ffc9c77e2" providerId="ADAL" clId="{88F30F51-5C62-43A7-82E1-A54CEFBD9035}" dt="2023-11-16T14:36:14.612" v="39"/>
        <pc:sldMkLst>
          <pc:docMk/>
          <pc:sldMk cId="0" sldId="522"/>
        </pc:sldMkLst>
      </pc:sldChg>
      <pc:sldChg chg="add">
        <pc:chgData name="Juan Guerrero" userId="1f3c2090-23d4-4586-97db-579ffc9c77e2" providerId="ADAL" clId="{88F30F51-5C62-43A7-82E1-A54CEFBD9035}" dt="2023-11-16T14:36:14.612" v="39"/>
        <pc:sldMkLst>
          <pc:docMk/>
          <pc:sldMk cId="0" sldId="523"/>
        </pc:sldMkLst>
      </pc:sldChg>
      <pc:sldChg chg="add">
        <pc:chgData name="Juan Guerrero" userId="1f3c2090-23d4-4586-97db-579ffc9c77e2" providerId="ADAL" clId="{88F30F51-5C62-43A7-82E1-A54CEFBD9035}" dt="2023-11-16T14:36:14.612" v="39"/>
        <pc:sldMkLst>
          <pc:docMk/>
          <pc:sldMk cId="0" sldId="524"/>
        </pc:sldMkLst>
      </pc:sldChg>
      <pc:sldChg chg="add">
        <pc:chgData name="Juan Guerrero" userId="1f3c2090-23d4-4586-97db-579ffc9c77e2" providerId="ADAL" clId="{88F30F51-5C62-43A7-82E1-A54CEFBD9035}" dt="2023-11-16T14:36:14.612" v="39"/>
        <pc:sldMkLst>
          <pc:docMk/>
          <pc:sldMk cId="0" sldId="525"/>
        </pc:sldMkLst>
      </pc:sldChg>
      <pc:sldChg chg="add">
        <pc:chgData name="Juan Guerrero" userId="1f3c2090-23d4-4586-97db-579ffc9c77e2" providerId="ADAL" clId="{88F30F51-5C62-43A7-82E1-A54CEFBD9035}" dt="2023-11-16T14:36:14.612" v="39"/>
        <pc:sldMkLst>
          <pc:docMk/>
          <pc:sldMk cId="0" sldId="526"/>
        </pc:sldMkLst>
      </pc:sldChg>
      <pc:sldChg chg="add">
        <pc:chgData name="Juan Guerrero" userId="1f3c2090-23d4-4586-97db-579ffc9c77e2" providerId="ADAL" clId="{88F30F51-5C62-43A7-82E1-A54CEFBD9035}" dt="2023-11-16T14:36:14.612" v="39"/>
        <pc:sldMkLst>
          <pc:docMk/>
          <pc:sldMk cId="0" sldId="527"/>
        </pc:sldMkLst>
      </pc:sldChg>
      <pc:sldChg chg="add">
        <pc:chgData name="Juan Guerrero" userId="1f3c2090-23d4-4586-97db-579ffc9c77e2" providerId="ADAL" clId="{88F30F51-5C62-43A7-82E1-A54CEFBD9035}" dt="2023-11-16T14:36:14.612" v="39"/>
        <pc:sldMkLst>
          <pc:docMk/>
          <pc:sldMk cId="0" sldId="528"/>
        </pc:sldMkLst>
      </pc:sldChg>
      <pc:sldChg chg="add">
        <pc:chgData name="Juan Guerrero" userId="1f3c2090-23d4-4586-97db-579ffc9c77e2" providerId="ADAL" clId="{88F30F51-5C62-43A7-82E1-A54CEFBD9035}" dt="2023-11-16T14:36:14.612" v="39"/>
        <pc:sldMkLst>
          <pc:docMk/>
          <pc:sldMk cId="0" sldId="529"/>
        </pc:sldMkLst>
      </pc:sldChg>
      <pc:sldChg chg="add">
        <pc:chgData name="Juan Guerrero" userId="1f3c2090-23d4-4586-97db-579ffc9c77e2" providerId="ADAL" clId="{88F30F51-5C62-43A7-82E1-A54CEFBD9035}" dt="2023-11-16T14:36:14.612" v="39"/>
        <pc:sldMkLst>
          <pc:docMk/>
          <pc:sldMk cId="0" sldId="530"/>
        </pc:sldMkLst>
      </pc:sldChg>
      <pc:sldChg chg="add">
        <pc:chgData name="Juan Guerrero" userId="1f3c2090-23d4-4586-97db-579ffc9c77e2" providerId="ADAL" clId="{88F30F51-5C62-43A7-82E1-A54CEFBD9035}" dt="2023-11-16T14:36:14.612" v="39"/>
        <pc:sldMkLst>
          <pc:docMk/>
          <pc:sldMk cId="4081968661" sldId="531"/>
        </pc:sldMkLst>
      </pc:sldChg>
      <pc:sldChg chg="add">
        <pc:chgData name="Juan Guerrero" userId="1f3c2090-23d4-4586-97db-579ffc9c77e2" providerId="ADAL" clId="{88F30F51-5C62-43A7-82E1-A54CEFBD9035}" dt="2023-11-16T14:36:14.612" v="39"/>
        <pc:sldMkLst>
          <pc:docMk/>
          <pc:sldMk cId="0" sldId="532"/>
        </pc:sldMkLst>
      </pc:sldChg>
      <pc:sldChg chg="add">
        <pc:chgData name="Juan Guerrero" userId="1f3c2090-23d4-4586-97db-579ffc9c77e2" providerId="ADAL" clId="{88F30F51-5C62-43A7-82E1-A54CEFBD9035}" dt="2023-11-16T14:36:14.612" v="39"/>
        <pc:sldMkLst>
          <pc:docMk/>
          <pc:sldMk cId="0" sldId="533"/>
        </pc:sldMkLst>
      </pc:sldChg>
      <pc:sldChg chg="add">
        <pc:chgData name="Juan Guerrero" userId="1f3c2090-23d4-4586-97db-579ffc9c77e2" providerId="ADAL" clId="{88F30F51-5C62-43A7-82E1-A54CEFBD9035}" dt="2023-11-16T14:36:14.612" v="39"/>
        <pc:sldMkLst>
          <pc:docMk/>
          <pc:sldMk cId="0" sldId="534"/>
        </pc:sldMkLst>
      </pc:sldChg>
      <pc:sldChg chg="add">
        <pc:chgData name="Juan Guerrero" userId="1f3c2090-23d4-4586-97db-579ffc9c77e2" providerId="ADAL" clId="{88F30F51-5C62-43A7-82E1-A54CEFBD9035}" dt="2023-11-16T14:36:27.200" v="40"/>
        <pc:sldMkLst>
          <pc:docMk/>
          <pc:sldMk cId="0" sldId="535"/>
        </pc:sldMkLst>
      </pc:sldChg>
      <pc:sldChg chg="add">
        <pc:chgData name="Juan Guerrero" userId="1f3c2090-23d4-4586-97db-579ffc9c77e2" providerId="ADAL" clId="{88F30F51-5C62-43A7-82E1-A54CEFBD9035}" dt="2023-11-16T14:36:27.200" v="40"/>
        <pc:sldMkLst>
          <pc:docMk/>
          <pc:sldMk cId="0" sldId="536"/>
        </pc:sldMkLst>
      </pc:sldChg>
      <pc:sldChg chg="add">
        <pc:chgData name="Juan Guerrero" userId="1f3c2090-23d4-4586-97db-579ffc9c77e2" providerId="ADAL" clId="{88F30F51-5C62-43A7-82E1-A54CEFBD9035}" dt="2023-11-16T14:36:27.200" v="40"/>
        <pc:sldMkLst>
          <pc:docMk/>
          <pc:sldMk cId="0" sldId="537"/>
        </pc:sldMkLst>
      </pc:sldChg>
      <pc:sldChg chg="add">
        <pc:chgData name="Juan Guerrero" userId="1f3c2090-23d4-4586-97db-579ffc9c77e2" providerId="ADAL" clId="{88F30F51-5C62-43A7-82E1-A54CEFBD9035}" dt="2023-11-16T14:36:27.200" v="40"/>
        <pc:sldMkLst>
          <pc:docMk/>
          <pc:sldMk cId="0" sldId="538"/>
        </pc:sldMkLst>
      </pc:sldChg>
      <pc:sldChg chg="add">
        <pc:chgData name="Juan Guerrero" userId="1f3c2090-23d4-4586-97db-579ffc9c77e2" providerId="ADAL" clId="{88F30F51-5C62-43A7-82E1-A54CEFBD9035}" dt="2023-11-16T14:36:27.200" v="40"/>
        <pc:sldMkLst>
          <pc:docMk/>
          <pc:sldMk cId="0" sldId="539"/>
        </pc:sldMkLst>
      </pc:sldChg>
      <pc:sldChg chg="add">
        <pc:chgData name="Juan Guerrero" userId="1f3c2090-23d4-4586-97db-579ffc9c77e2" providerId="ADAL" clId="{88F30F51-5C62-43A7-82E1-A54CEFBD9035}" dt="2023-11-16T14:36:27.200" v="40"/>
        <pc:sldMkLst>
          <pc:docMk/>
          <pc:sldMk cId="0" sldId="540"/>
        </pc:sldMkLst>
      </pc:sldChg>
      <pc:sldChg chg="add">
        <pc:chgData name="Juan Guerrero" userId="1f3c2090-23d4-4586-97db-579ffc9c77e2" providerId="ADAL" clId="{88F30F51-5C62-43A7-82E1-A54CEFBD9035}" dt="2023-11-16T14:36:27.200" v="40"/>
        <pc:sldMkLst>
          <pc:docMk/>
          <pc:sldMk cId="0" sldId="541"/>
        </pc:sldMkLst>
      </pc:sldChg>
      <pc:sldChg chg="add">
        <pc:chgData name="Juan Guerrero" userId="1f3c2090-23d4-4586-97db-579ffc9c77e2" providerId="ADAL" clId="{88F30F51-5C62-43A7-82E1-A54CEFBD9035}" dt="2023-11-16T14:36:27.200" v="40"/>
        <pc:sldMkLst>
          <pc:docMk/>
          <pc:sldMk cId="0" sldId="542"/>
        </pc:sldMkLst>
      </pc:sldChg>
      <pc:sldChg chg="add">
        <pc:chgData name="Juan Guerrero" userId="1f3c2090-23d4-4586-97db-579ffc9c77e2" providerId="ADAL" clId="{88F30F51-5C62-43A7-82E1-A54CEFBD9035}" dt="2023-11-16T14:36:27.200" v="40"/>
        <pc:sldMkLst>
          <pc:docMk/>
          <pc:sldMk cId="0" sldId="543"/>
        </pc:sldMkLst>
      </pc:sldChg>
      <pc:sldChg chg="add">
        <pc:chgData name="Juan Guerrero" userId="1f3c2090-23d4-4586-97db-579ffc9c77e2" providerId="ADAL" clId="{88F30F51-5C62-43A7-82E1-A54CEFBD9035}" dt="2023-11-16T14:36:27.200" v="40"/>
        <pc:sldMkLst>
          <pc:docMk/>
          <pc:sldMk cId="0" sldId="544"/>
        </pc:sldMkLst>
      </pc:sldChg>
      <pc:sldChg chg="add">
        <pc:chgData name="Juan Guerrero" userId="1f3c2090-23d4-4586-97db-579ffc9c77e2" providerId="ADAL" clId="{88F30F51-5C62-43A7-82E1-A54CEFBD9035}" dt="2023-11-16T14:36:27.200" v="40"/>
        <pc:sldMkLst>
          <pc:docMk/>
          <pc:sldMk cId="0" sldId="545"/>
        </pc:sldMkLst>
      </pc:sldChg>
      <pc:sldChg chg="add">
        <pc:chgData name="Juan Guerrero" userId="1f3c2090-23d4-4586-97db-579ffc9c77e2" providerId="ADAL" clId="{88F30F51-5C62-43A7-82E1-A54CEFBD9035}" dt="2023-11-16T14:36:27.200" v="40"/>
        <pc:sldMkLst>
          <pc:docMk/>
          <pc:sldMk cId="0" sldId="546"/>
        </pc:sldMkLst>
      </pc:sldChg>
      <pc:sldChg chg="add">
        <pc:chgData name="Juan Guerrero" userId="1f3c2090-23d4-4586-97db-579ffc9c77e2" providerId="ADAL" clId="{88F30F51-5C62-43A7-82E1-A54CEFBD9035}" dt="2023-11-16T14:36:27.200" v="40"/>
        <pc:sldMkLst>
          <pc:docMk/>
          <pc:sldMk cId="0" sldId="547"/>
        </pc:sldMkLst>
      </pc:sldChg>
      <pc:sldChg chg="add">
        <pc:chgData name="Juan Guerrero" userId="1f3c2090-23d4-4586-97db-579ffc9c77e2" providerId="ADAL" clId="{88F30F51-5C62-43A7-82E1-A54CEFBD9035}" dt="2023-11-16T14:36:27.200" v="40"/>
        <pc:sldMkLst>
          <pc:docMk/>
          <pc:sldMk cId="0" sldId="548"/>
        </pc:sldMkLst>
      </pc:sldChg>
      <pc:sldChg chg="add">
        <pc:chgData name="Juan Guerrero" userId="1f3c2090-23d4-4586-97db-579ffc9c77e2" providerId="ADAL" clId="{88F30F51-5C62-43A7-82E1-A54CEFBD9035}" dt="2023-11-16T14:36:27.200" v="40"/>
        <pc:sldMkLst>
          <pc:docMk/>
          <pc:sldMk cId="0" sldId="549"/>
        </pc:sldMkLst>
      </pc:sldChg>
      <pc:sldChg chg="add">
        <pc:chgData name="Juan Guerrero" userId="1f3c2090-23d4-4586-97db-579ffc9c77e2" providerId="ADAL" clId="{88F30F51-5C62-43A7-82E1-A54CEFBD9035}" dt="2023-11-16T14:36:27.200" v="40"/>
        <pc:sldMkLst>
          <pc:docMk/>
          <pc:sldMk cId="0" sldId="550"/>
        </pc:sldMkLst>
      </pc:sldChg>
      <pc:sldChg chg="add">
        <pc:chgData name="Juan Guerrero" userId="1f3c2090-23d4-4586-97db-579ffc9c77e2" providerId="ADAL" clId="{88F30F51-5C62-43A7-82E1-A54CEFBD9035}" dt="2023-11-16T14:36:27.200" v="40"/>
        <pc:sldMkLst>
          <pc:docMk/>
          <pc:sldMk cId="0" sldId="551"/>
        </pc:sldMkLst>
      </pc:sldChg>
      <pc:sldChg chg="add">
        <pc:chgData name="Juan Guerrero" userId="1f3c2090-23d4-4586-97db-579ffc9c77e2" providerId="ADAL" clId="{88F30F51-5C62-43A7-82E1-A54CEFBD9035}" dt="2023-11-16T14:36:27.200" v="40"/>
        <pc:sldMkLst>
          <pc:docMk/>
          <pc:sldMk cId="0" sldId="552"/>
        </pc:sldMkLst>
      </pc:sldChg>
      <pc:sldChg chg="add">
        <pc:chgData name="Juan Guerrero" userId="1f3c2090-23d4-4586-97db-579ffc9c77e2" providerId="ADAL" clId="{88F30F51-5C62-43A7-82E1-A54CEFBD9035}" dt="2023-11-16T14:36:27.200" v="40"/>
        <pc:sldMkLst>
          <pc:docMk/>
          <pc:sldMk cId="0" sldId="553"/>
        </pc:sldMkLst>
      </pc:sldChg>
      <pc:sldChg chg="add">
        <pc:chgData name="Juan Guerrero" userId="1f3c2090-23d4-4586-97db-579ffc9c77e2" providerId="ADAL" clId="{88F30F51-5C62-43A7-82E1-A54CEFBD9035}" dt="2023-11-16T14:36:42.884" v="41"/>
        <pc:sldMkLst>
          <pc:docMk/>
          <pc:sldMk cId="0" sldId="554"/>
        </pc:sldMkLst>
      </pc:sldChg>
      <pc:sldChg chg="add">
        <pc:chgData name="Juan Guerrero" userId="1f3c2090-23d4-4586-97db-579ffc9c77e2" providerId="ADAL" clId="{88F30F51-5C62-43A7-82E1-A54CEFBD9035}" dt="2023-11-16T14:36:42.884" v="41"/>
        <pc:sldMkLst>
          <pc:docMk/>
          <pc:sldMk cId="0" sldId="555"/>
        </pc:sldMkLst>
      </pc:sldChg>
      <pc:sldChg chg="add">
        <pc:chgData name="Juan Guerrero" userId="1f3c2090-23d4-4586-97db-579ffc9c77e2" providerId="ADAL" clId="{88F30F51-5C62-43A7-82E1-A54CEFBD9035}" dt="2023-11-16T14:36:42.884" v="41"/>
        <pc:sldMkLst>
          <pc:docMk/>
          <pc:sldMk cId="0" sldId="556"/>
        </pc:sldMkLst>
      </pc:sldChg>
      <pc:sldChg chg="add">
        <pc:chgData name="Juan Guerrero" userId="1f3c2090-23d4-4586-97db-579ffc9c77e2" providerId="ADAL" clId="{88F30F51-5C62-43A7-82E1-A54CEFBD9035}" dt="2023-11-16T14:36:42.884" v="41"/>
        <pc:sldMkLst>
          <pc:docMk/>
          <pc:sldMk cId="513191823" sldId="557"/>
        </pc:sldMkLst>
      </pc:sldChg>
      <pc:sldChg chg="add">
        <pc:chgData name="Juan Guerrero" userId="1f3c2090-23d4-4586-97db-579ffc9c77e2" providerId="ADAL" clId="{88F30F51-5C62-43A7-82E1-A54CEFBD9035}" dt="2023-11-16T14:36:42.884" v="41"/>
        <pc:sldMkLst>
          <pc:docMk/>
          <pc:sldMk cId="0" sldId="558"/>
        </pc:sldMkLst>
      </pc:sldChg>
      <pc:sldChg chg="add">
        <pc:chgData name="Juan Guerrero" userId="1f3c2090-23d4-4586-97db-579ffc9c77e2" providerId="ADAL" clId="{88F30F51-5C62-43A7-82E1-A54CEFBD9035}" dt="2023-11-16T14:36:42.884" v="41"/>
        <pc:sldMkLst>
          <pc:docMk/>
          <pc:sldMk cId="0" sldId="559"/>
        </pc:sldMkLst>
      </pc:sldChg>
      <pc:sldChg chg="add">
        <pc:chgData name="Juan Guerrero" userId="1f3c2090-23d4-4586-97db-579ffc9c77e2" providerId="ADAL" clId="{88F30F51-5C62-43A7-82E1-A54CEFBD9035}" dt="2023-11-16T14:36:42.884" v="41"/>
        <pc:sldMkLst>
          <pc:docMk/>
          <pc:sldMk cId="0" sldId="560"/>
        </pc:sldMkLst>
      </pc:sldChg>
      <pc:sldChg chg="add">
        <pc:chgData name="Juan Guerrero" userId="1f3c2090-23d4-4586-97db-579ffc9c77e2" providerId="ADAL" clId="{88F30F51-5C62-43A7-82E1-A54CEFBD9035}" dt="2023-11-16T14:36:42.884" v="41"/>
        <pc:sldMkLst>
          <pc:docMk/>
          <pc:sldMk cId="0" sldId="561"/>
        </pc:sldMkLst>
      </pc:sldChg>
      <pc:sldChg chg="add">
        <pc:chgData name="Juan Guerrero" userId="1f3c2090-23d4-4586-97db-579ffc9c77e2" providerId="ADAL" clId="{88F30F51-5C62-43A7-82E1-A54CEFBD9035}" dt="2023-11-16T14:36:42.884" v="41"/>
        <pc:sldMkLst>
          <pc:docMk/>
          <pc:sldMk cId="0" sldId="562"/>
        </pc:sldMkLst>
      </pc:sldChg>
      <pc:sldChg chg="add">
        <pc:chgData name="Juan Guerrero" userId="1f3c2090-23d4-4586-97db-579ffc9c77e2" providerId="ADAL" clId="{88F30F51-5C62-43A7-82E1-A54CEFBD9035}" dt="2023-11-16T14:36:42.884" v="41"/>
        <pc:sldMkLst>
          <pc:docMk/>
          <pc:sldMk cId="0" sldId="563"/>
        </pc:sldMkLst>
      </pc:sldChg>
      <pc:sldChg chg="add">
        <pc:chgData name="Juan Guerrero" userId="1f3c2090-23d4-4586-97db-579ffc9c77e2" providerId="ADAL" clId="{88F30F51-5C62-43A7-82E1-A54CEFBD9035}" dt="2023-11-16T14:36:42.884" v="41"/>
        <pc:sldMkLst>
          <pc:docMk/>
          <pc:sldMk cId="0" sldId="564"/>
        </pc:sldMkLst>
      </pc:sldChg>
      <pc:sldChg chg="add">
        <pc:chgData name="Juan Guerrero" userId="1f3c2090-23d4-4586-97db-579ffc9c77e2" providerId="ADAL" clId="{88F30F51-5C62-43A7-82E1-A54CEFBD9035}" dt="2023-11-16T14:36:42.884" v="41"/>
        <pc:sldMkLst>
          <pc:docMk/>
          <pc:sldMk cId="0" sldId="565"/>
        </pc:sldMkLst>
      </pc:sldChg>
      <pc:sldChg chg="add">
        <pc:chgData name="Juan Guerrero" userId="1f3c2090-23d4-4586-97db-579ffc9c77e2" providerId="ADAL" clId="{88F30F51-5C62-43A7-82E1-A54CEFBD9035}" dt="2023-11-16T14:36:54.347" v="42"/>
        <pc:sldMkLst>
          <pc:docMk/>
          <pc:sldMk cId="0" sldId="566"/>
        </pc:sldMkLst>
      </pc:sldChg>
      <pc:sldChg chg="add">
        <pc:chgData name="Juan Guerrero" userId="1f3c2090-23d4-4586-97db-579ffc9c77e2" providerId="ADAL" clId="{88F30F51-5C62-43A7-82E1-A54CEFBD9035}" dt="2023-11-16T14:36:54.347" v="42"/>
        <pc:sldMkLst>
          <pc:docMk/>
          <pc:sldMk cId="0" sldId="567"/>
        </pc:sldMkLst>
      </pc:sldChg>
      <pc:sldChg chg="add">
        <pc:chgData name="Juan Guerrero" userId="1f3c2090-23d4-4586-97db-579ffc9c77e2" providerId="ADAL" clId="{88F30F51-5C62-43A7-82E1-A54CEFBD9035}" dt="2023-11-16T14:36:54.347" v="42"/>
        <pc:sldMkLst>
          <pc:docMk/>
          <pc:sldMk cId="0" sldId="568"/>
        </pc:sldMkLst>
      </pc:sldChg>
      <pc:sldChg chg="add">
        <pc:chgData name="Juan Guerrero" userId="1f3c2090-23d4-4586-97db-579ffc9c77e2" providerId="ADAL" clId="{88F30F51-5C62-43A7-82E1-A54CEFBD9035}" dt="2023-11-16T14:36:54.347" v="42"/>
        <pc:sldMkLst>
          <pc:docMk/>
          <pc:sldMk cId="0" sldId="569"/>
        </pc:sldMkLst>
      </pc:sldChg>
      <pc:sldChg chg="add">
        <pc:chgData name="Juan Guerrero" userId="1f3c2090-23d4-4586-97db-579ffc9c77e2" providerId="ADAL" clId="{88F30F51-5C62-43A7-82E1-A54CEFBD9035}" dt="2023-11-16T14:36:54.347" v="42"/>
        <pc:sldMkLst>
          <pc:docMk/>
          <pc:sldMk cId="0" sldId="570"/>
        </pc:sldMkLst>
      </pc:sldChg>
      <pc:sldChg chg="add">
        <pc:chgData name="Juan Guerrero" userId="1f3c2090-23d4-4586-97db-579ffc9c77e2" providerId="ADAL" clId="{88F30F51-5C62-43A7-82E1-A54CEFBD9035}" dt="2023-11-16T14:36:54.347" v="42"/>
        <pc:sldMkLst>
          <pc:docMk/>
          <pc:sldMk cId="0" sldId="571"/>
        </pc:sldMkLst>
      </pc:sldChg>
      <pc:sldChg chg="add">
        <pc:chgData name="Juan Guerrero" userId="1f3c2090-23d4-4586-97db-579ffc9c77e2" providerId="ADAL" clId="{88F30F51-5C62-43A7-82E1-A54CEFBD9035}" dt="2023-11-16T14:36:54.347" v="42"/>
        <pc:sldMkLst>
          <pc:docMk/>
          <pc:sldMk cId="0" sldId="572"/>
        </pc:sldMkLst>
      </pc:sldChg>
      <pc:sldChg chg="add">
        <pc:chgData name="Juan Guerrero" userId="1f3c2090-23d4-4586-97db-579ffc9c77e2" providerId="ADAL" clId="{88F30F51-5C62-43A7-82E1-A54CEFBD9035}" dt="2023-11-16T14:36:54.347" v="42"/>
        <pc:sldMkLst>
          <pc:docMk/>
          <pc:sldMk cId="0" sldId="573"/>
        </pc:sldMkLst>
      </pc:sldChg>
      <pc:sldChg chg="add">
        <pc:chgData name="Juan Guerrero" userId="1f3c2090-23d4-4586-97db-579ffc9c77e2" providerId="ADAL" clId="{88F30F51-5C62-43A7-82E1-A54CEFBD9035}" dt="2023-11-16T14:36:54.347" v="42"/>
        <pc:sldMkLst>
          <pc:docMk/>
          <pc:sldMk cId="0" sldId="574"/>
        </pc:sldMkLst>
      </pc:sldChg>
      <pc:sldChg chg="add">
        <pc:chgData name="Juan Guerrero" userId="1f3c2090-23d4-4586-97db-579ffc9c77e2" providerId="ADAL" clId="{88F30F51-5C62-43A7-82E1-A54CEFBD9035}" dt="2023-11-16T14:36:54.347" v="42"/>
        <pc:sldMkLst>
          <pc:docMk/>
          <pc:sldMk cId="0" sldId="575"/>
        </pc:sldMkLst>
      </pc:sldChg>
      <pc:sldChg chg="add">
        <pc:chgData name="Juan Guerrero" userId="1f3c2090-23d4-4586-97db-579ffc9c77e2" providerId="ADAL" clId="{88F30F51-5C62-43A7-82E1-A54CEFBD9035}" dt="2023-11-16T14:36:54.347" v="42"/>
        <pc:sldMkLst>
          <pc:docMk/>
          <pc:sldMk cId="0" sldId="576"/>
        </pc:sldMkLst>
      </pc:sldChg>
      <pc:sldChg chg="add">
        <pc:chgData name="Juan Guerrero" userId="1f3c2090-23d4-4586-97db-579ffc9c77e2" providerId="ADAL" clId="{88F30F51-5C62-43A7-82E1-A54CEFBD9035}" dt="2023-11-16T14:36:54.347" v="42"/>
        <pc:sldMkLst>
          <pc:docMk/>
          <pc:sldMk cId="0" sldId="577"/>
        </pc:sldMkLst>
      </pc:sldChg>
      <pc:sldChg chg="add">
        <pc:chgData name="Juan Guerrero" userId="1f3c2090-23d4-4586-97db-579ffc9c77e2" providerId="ADAL" clId="{88F30F51-5C62-43A7-82E1-A54CEFBD9035}" dt="2023-11-16T14:36:54.347" v="42"/>
        <pc:sldMkLst>
          <pc:docMk/>
          <pc:sldMk cId="0" sldId="578"/>
        </pc:sldMkLst>
      </pc:sldChg>
      <pc:sldChg chg="add">
        <pc:chgData name="Juan Guerrero" userId="1f3c2090-23d4-4586-97db-579ffc9c77e2" providerId="ADAL" clId="{88F30F51-5C62-43A7-82E1-A54CEFBD9035}" dt="2023-11-16T14:36:54.347" v="42"/>
        <pc:sldMkLst>
          <pc:docMk/>
          <pc:sldMk cId="0" sldId="579"/>
        </pc:sldMkLst>
      </pc:sldChg>
      <pc:sldChg chg="add">
        <pc:chgData name="Juan Guerrero" userId="1f3c2090-23d4-4586-97db-579ffc9c77e2" providerId="ADAL" clId="{88F30F51-5C62-43A7-82E1-A54CEFBD9035}" dt="2023-11-16T14:36:54.347" v="42"/>
        <pc:sldMkLst>
          <pc:docMk/>
          <pc:sldMk cId="0" sldId="580"/>
        </pc:sldMkLst>
      </pc:sldChg>
      <pc:sldChg chg="add">
        <pc:chgData name="Juan Guerrero" userId="1f3c2090-23d4-4586-97db-579ffc9c77e2" providerId="ADAL" clId="{88F30F51-5C62-43A7-82E1-A54CEFBD9035}" dt="2023-11-16T14:36:54.347" v="42"/>
        <pc:sldMkLst>
          <pc:docMk/>
          <pc:sldMk cId="0" sldId="581"/>
        </pc:sldMkLst>
      </pc:sldChg>
      <pc:sldChg chg="add">
        <pc:chgData name="Juan Guerrero" userId="1f3c2090-23d4-4586-97db-579ffc9c77e2" providerId="ADAL" clId="{88F30F51-5C62-43A7-82E1-A54CEFBD9035}" dt="2023-11-16T14:36:54.347" v="42"/>
        <pc:sldMkLst>
          <pc:docMk/>
          <pc:sldMk cId="0" sldId="582"/>
        </pc:sldMkLst>
      </pc:sldChg>
      <pc:sldChg chg="add">
        <pc:chgData name="Juan Guerrero" userId="1f3c2090-23d4-4586-97db-579ffc9c77e2" providerId="ADAL" clId="{88F30F51-5C62-43A7-82E1-A54CEFBD9035}" dt="2023-11-16T14:36:54.347" v="42"/>
        <pc:sldMkLst>
          <pc:docMk/>
          <pc:sldMk cId="0" sldId="583"/>
        </pc:sldMkLst>
      </pc:sldChg>
      <pc:sldChg chg="add">
        <pc:chgData name="Juan Guerrero" userId="1f3c2090-23d4-4586-97db-579ffc9c77e2" providerId="ADAL" clId="{88F30F51-5C62-43A7-82E1-A54CEFBD9035}" dt="2023-11-16T14:36:54.347" v="42"/>
        <pc:sldMkLst>
          <pc:docMk/>
          <pc:sldMk cId="0" sldId="584"/>
        </pc:sldMkLst>
      </pc:sldChg>
      <pc:sldChg chg="add">
        <pc:chgData name="Juan Guerrero" userId="1f3c2090-23d4-4586-97db-579ffc9c77e2" providerId="ADAL" clId="{88F30F51-5C62-43A7-82E1-A54CEFBD9035}" dt="2023-11-16T14:36:54.347" v="42"/>
        <pc:sldMkLst>
          <pc:docMk/>
          <pc:sldMk cId="0" sldId="585"/>
        </pc:sldMkLst>
      </pc:sldChg>
      <pc:sldChg chg="add">
        <pc:chgData name="Juan Guerrero" userId="1f3c2090-23d4-4586-97db-579ffc9c77e2" providerId="ADAL" clId="{88F30F51-5C62-43A7-82E1-A54CEFBD9035}" dt="2023-11-16T14:36:54.347" v="42"/>
        <pc:sldMkLst>
          <pc:docMk/>
          <pc:sldMk cId="0" sldId="586"/>
        </pc:sldMkLst>
      </pc:sldChg>
      <pc:sldChg chg="add">
        <pc:chgData name="Juan Guerrero" userId="1f3c2090-23d4-4586-97db-579ffc9c77e2" providerId="ADAL" clId="{88F30F51-5C62-43A7-82E1-A54CEFBD9035}" dt="2023-11-16T14:36:54.347" v="42"/>
        <pc:sldMkLst>
          <pc:docMk/>
          <pc:sldMk cId="0" sldId="587"/>
        </pc:sldMkLst>
      </pc:sldChg>
      <pc:sldChg chg="add">
        <pc:chgData name="Juan Guerrero" userId="1f3c2090-23d4-4586-97db-579ffc9c77e2" providerId="ADAL" clId="{88F30F51-5C62-43A7-82E1-A54CEFBD9035}" dt="2023-11-16T14:36:54.347" v="42"/>
        <pc:sldMkLst>
          <pc:docMk/>
          <pc:sldMk cId="0" sldId="58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Identity and Access Management</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4</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610868" y="1280160"/>
            <a:ext cx="8839200" cy="5013880"/>
          </a:xfrm>
          <a:prstGeom prst="rect">
            <a:avLst/>
          </a:prstGeom>
          <a:ln>
            <a:solidFill>
              <a:schemeClr val="tx2">
                <a:lumMod val="60000"/>
                <a:lumOff val="40000"/>
              </a:schemeClr>
            </a:solidFill>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is authorization different from authentication?
How does an access control list (ACL) help to increase network security?
What is the difference between a Discretionary access control list (DACL) and a system access control list (SACL)?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Active Directory Overview</a:t>
            </a:r>
          </a:p>
        </p:txBody>
      </p:sp>
      <p:sp>
        <p:nvSpPr>
          <p:cNvPr id="3" name="Index"/>
          <p:cNvSpPr>
            <a:spLocks noGrp="1"/>
          </p:cNvSpPr>
          <p:nvPr>
            <p:ph type="body" sz="quarter" idx="10" hasCustomPrompt="1"/>
          </p:nvPr>
        </p:nvSpPr>
        <p:spPr/>
        <p:txBody>
          <a:bodyPr/>
          <a:lstStyle/>
          <a:p>
            <a:r>
              <a:rPr lang="en-US"/>
              <a:t>4.4</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normAutofit lnSpcReduction="10000"/>
          </a:bodyPr>
          <a:lstStyle/>
          <a:p>
            <a:r>
              <a:rPr lang="en-US"/>
              <a:t>Join a domain
Manage Active Directory objects
Create OUs
Delete OUs
Use Group Policy
Create and link a GPO
Create user accounts
Manage user accounts
Create a group
Create Global Groups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Domain</a:t>
            </a:r>
          </a:p>
          <a:p>
            <a:r>
              <a:rPr lang="en-US" dirty="0"/>
              <a:t>Tree</a:t>
            </a:r>
          </a:p>
          <a:p>
            <a:r>
              <a:rPr lang="en-US" dirty="0"/>
              <a:t>Forest</a:t>
            </a:r>
          </a:p>
          <a:p>
            <a:r>
              <a:rPr lang="en-US" dirty="0"/>
              <a:t>Organizational Unit (OU)</a:t>
            </a:r>
          </a:p>
          <a:p>
            <a:r>
              <a:rPr lang="en-US" dirty="0"/>
              <a:t>Object</a:t>
            </a:r>
          </a:p>
          <a:p>
            <a:r>
              <a:rPr lang="en-US" dirty="0"/>
              <a:t>Domain Controller</a:t>
            </a:r>
          </a:p>
          <a:p>
            <a:r>
              <a:rPr lang="en-US" dirty="0"/>
              <a:t>Replication</a:t>
            </a:r>
          </a:p>
          <a:p>
            <a:r>
              <a:rPr lang="en-US" dirty="0"/>
              <a:t>Member Servers</a:t>
            </a:r>
          </a:p>
          <a:p>
            <a:r>
              <a:rPr lang="en-US" dirty="0"/>
              <a:t>Policy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lang="en-US" b="1" dirty="0"/>
              <a:t>Domain</a:t>
            </a:r>
            <a:r>
              <a:rPr b="1" dirty="0"/>
              <a:t>: </a:t>
            </a:r>
            <a:r>
              <a:rPr dirty="0"/>
              <a:t>A domain is an administratively defined collection of network resources that share a common directory database and security policies. The domain is the basic administrative unit of an Active Directory structure.</a:t>
            </a:r>
            <a:r>
              <a:rPr b="1" dirty="0"/>
              <a:t>
</a:t>
            </a:r>
            <a:r>
              <a:rPr lang="en-US" b="1" dirty="0"/>
              <a:t>Tree</a:t>
            </a:r>
            <a:r>
              <a:rPr b="1" dirty="0"/>
              <a:t>: </a:t>
            </a:r>
            <a:r>
              <a:rPr dirty="0"/>
              <a:t>A tree is a group of related domains that share the same contiguous DNS namespace.</a:t>
            </a:r>
            <a:r>
              <a:rPr b="1" dirty="0"/>
              <a:t>
</a:t>
            </a:r>
            <a:r>
              <a:rPr lang="en-US" b="1" dirty="0"/>
              <a:t>Forest</a:t>
            </a:r>
            <a:r>
              <a:rPr b="1" dirty="0"/>
              <a:t>: </a:t>
            </a:r>
            <a:r>
              <a:rPr dirty="0"/>
              <a:t>A forest is a collection of related domain trees. The forest establishes the relationship between trees that have different DNS namespaces.</a:t>
            </a:r>
            <a:r>
              <a:rPr b="1" dirty="0"/>
              <a:t>
</a:t>
            </a:r>
            <a:r>
              <a:rPr lang="en-US" b="1" dirty="0"/>
              <a:t>Organization Unit (OU)</a:t>
            </a:r>
            <a:r>
              <a:rPr b="1" dirty="0"/>
              <a:t>: </a:t>
            </a:r>
            <a:r>
              <a:rPr dirty="0"/>
              <a:t>An organizational unit is similar to a folder. It subdivides and organizes network resources within a domain.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lang="en-US" b="1" dirty="0"/>
              <a:t>Object</a:t>
            </a:r>
            <a:r>
              <a:rPr b="1" dirty="0"/>
              <a:t>: </a:t>
            </a:r>
            <a:r>
              <a:rPr dirty="0"/>
              <a:t>Each resource within Active Directory is identified as an object.</a:t>
            </a:r>
            <a:r>
              <a:rPr b="1" dirty="0"/>
              <a:t>
</a:t>
            </a:r>
            <a:r>
              <a:rPr lang="en-US" b="1" dirty="0"/>
              <a:t>Domain Controller</a:t>
            </a:r>
            <a:r>
              <a:rPr b="1" dirty="0"/>
              <a:t>: </a:t>
            </a:r>
            <a:r>
              <a:rPr dirty="0"/>
              <a:t>A domain controller is a server that holds a copy of the Active Directory database. It is also the copy of the Active Directory database on a domain controller that can be written to.</a:t>
            </a:r>
            <a:r>
              <a:rPr b="1" dirty="0"/>
              <a:t>
</a:t>
            </a:r>
            <a:r>
              <a:rPr lang="en-US" b="1" dirty="0"/>
              <a:t>Replication</a:t>
            </a:r>
            <a:r>
              <a:rPr b="1" dirty="0"/>
              <a:t>: </a:t>
            </a:r>
            <a:r>
              <a:rPr dirty="0"/>
              <a:t>Replication is the process of copying changes to Active Directory on the domain controllers.</a:t>
            </a:r>
            <a:r>
              <a:rPr b="1" dirty="0"/>
              <a:t>
</a:t>
            </a:r>
            <a:r>
              <a:rPr lang="en-US" b="1" dirty="0"/>
              <a:t>Member Servers</a:t>
            </a:r>
            <a:r>
              <a:rPr b="1" dirty="0"/>
              <a:t>: </a:t>
            </a:r>
            <a:r>
              <a:rPr dirty="0"/>
              <a:t>Member servers are servers in the domain that do not have the Active Directory database.</a:t>
            </a:r>
            <a:r>
              <a:rPr b="1" dirty="0"/>
              <a:t>
</a:t>
            </a:r>
            <a:r>
              <a:rPr lang="en-US" b="1" dirty="0"/>
              <a:t>Policy</a:t>
            </a:r>
            <a:r>
              <a:rPr b="1" dirty="0"/>
              <a:t>: </a:t>
            </a:r>
            <a:r>
              <a:rPr dirty="0"/>
              <a:t>A policy is a set of configuration settings applied to users or computers.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420573777"/>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Active Directory</a:t>
            </a:r>
          </a:p>
        </p:txBody>
      </p:sp>
      <p:sp>
        <p:nvSpPr>
          <p:cNvPr id="2" name="Content"/>
          <p:cNvSpPr>
            <a:spLocks noGrp="1"/>
          </p:cNvSpPr>
          <p:nvPr>
            <p:ph idx="1" hasCustomPrompt="1"/>
          </p:nvPr>
        </p:nvSpPr>
        <p:spPr/>
        <p:txBody>
          <a:bodyPr/>
          <a:lstStyle/>
          <a:p>
            <a:r>
              <a:rPr lang="en-US"/>
              <a:t>Centralized</a:t>
            </a:r>
          </a:p>
          <a:p>
            <a:pPr lvl="1"/>
            <a:r>
              <a:rPr lang="en-US"/>
              <a:t>Resources
Security administration</a:t>
            </a:r>
          </a:p>
          <a:p>
            <a:pPr lvl="0"/>
            <a:r>
              <a:rPr lang="en-US"/>
              <a:t>Single logon
Simplified resource location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Centralized Administration</a:t>
            </a:r>
          </a:p>
        </p:txBody>
      </p:sp>
      <p:sp>
        <p:nvSpPr>
          <p:cNvPr id="2" name="Content"/>
          <p:cNvSpPr>
            <a:spLocks noGrp="1"/>
          </p:cNvSpPr>
          <p:nvPr>
            <p:ph idx="1" hasCustomPrompt="1"/>
          </p:nvPr>
        </p:nvSpPr>
        <p:spPr/>
        <p:txBody>
          <a:bodyPr/>
          <a:lstStyle/>
          <a:p>
            <a:r>
              <a:rPr lang="en-US"/>
              <a:t>Single-point administration
Active Directory database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Active Directory Introduction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tive Directory Introduc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Active Directory overview
Domains
Domain controllers
Organizational units
Built-in containers
Active Directory objects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Group Policy</a:t>
            </a:r>
          </a:p>
        </p:txBody>
      </p:sp>
      <p:sp>
        <p:nvSpPr>
          <p:cNvPr id="2" name="Content"/>
          <p:cNvSpPr>
            <a:spLocks noGrp="1"/>
          </p:cNvSpPr>
          <p:nvPr>
            <p:ph idx="1" hasCustomPrompt="1"/>
          </p:nvPr>
        </p:nvSpPr>
        <p:spPr/>
        <p:txBody>
          <a:bodyPr/>
          <a:lstStyle/>
          <a:p>
            <a:r>
              <a:rPr lang="en-US"/>
              <a:t>Configuration settings
Controls environment for:</a:t>
            </a:r>
          </a:p>
          <a:p>
            <a:pPr lvl="1"/>
            <a:r>
              <a:rPr lang="en-US"/>
              <a:t>User accounts
Computer accounts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Group Policy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roup Polic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Computer Policies</a:t>
            </a:r>
          </a:p>
        </p:txBody>
      </p:sp>
      <p:sp>
        <p:nvSpPr>
          <p:cNvPr id="2" name="Content"/>
          <p:cNvSpPr>
            <a:spLocks noGrp="1"/>
          </p:cNvSpPr>
          <p:nvPr>
            <p:ph idx="1" hasCustomPrompt="1"/>
          </p:nvPr>
        </p:nvSpPr>
        <p:spPr/>
        <p:txBody>
          <a:bodyPr/>
          <a:lstStyle/>
          <a:p>
            <a:r>
              <a:rPr lang="en-US"/>
              <a:t>Used by the computer
Apply to all users
Include:</a:t>
            </a:r>
          </a:p>
          <a:p>
            <a:pPr lvl="1"/>
            <a:r>
              <a:rPr lang="en-US"/>
              <a:t>Software
Scripts
Password settings
Network security
Registry settings</a:t>
            </a:r>
          </a:p>
          <a:p>
            <a:pPr lvl="0"/>
            <a:r>
              <a:rPr lang="en-US"/>
              <a:t>Applied at system boot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User Policies</a:t>
            </a:r>
          </a:p>
        </p:txBody>
      </p:sp>
      <p:sp>
        <p:nvSpPr>
          <p:cNvPr id="2" name="Content"/>
          <p:cNvSpPr>
            <a:spLocks noGrp="1"/>
          </p:cNvSpPr>
          <p:nvPr>
            <p:ph idx="1" hasCustomPrompt="1"/>
          </p:nvPr>
        </p:nvSpPr>
        <p:spPr/>
        <p:txBody>
          <a:bodyPr/>
          <a:lstStyle/>
          <a:p>
            <a:r>
              <a:rPr lang="en-US"/>
              <a:t>Linked to a user
Can be unique to each user
Include:</a:t>
            </a:r>
          </a:p>
          <a:p>
            <a:pPr lvl="1"/>
            <a:r>
              <a:rPr lang="en-US"/>
              <a:t>Software for one user
Scripts for one user
Web browser security
Web browser favorites
Individual registry setting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Policy Types</a:t>
            </a:r>
          </a:p>
        </p:txBody>
      </p:sp>
      <p:sp>
        <p:nvSpPr>
          <p:cNvPr id="2" name="Content"/>
          <p:cNvSpPr>
            <a:spLocks noGrp="1"/>
          </p:cNvSpPr>
          <p:nvPr>
            <p:ph idx="1" hasCustomPrompt="1"/>
          </p:nvPr>
        </p:nvSpPr>
        <p:spPr/>
        <p:txBody>
          <a:bodyPr/>
          <a:lstStyle/>
          <a:p>
            <a:r>
              <a:rPr lang="en-US"/>
              <a:t>Account policies
Local policies/audit policy
Local policies/user rights
Local policies/security options
Registry policies
File system policies
Software restriction policies
Administrative templates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Group Policy management
Domain implementation
Group vs Local Group Policy
Computer configuration policies
User configuration policies
Key policy types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4.4.5 Create OUs
4.4.6 Delete OUs
4.4.10 Create and Link a GPO
4.4.11 Create User Accounts
4.4.12 Manage User Accounts
4.4.13 Create a Group
4.4.14 Create Global Groups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purpose of a domain?
How do organizational units (OUs) simplify security administration?
How do computer policies differ from user policies?
What is the order in which Group Policy objects (GPOs) are applied?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82788" cy="4120888"/>
          </a:xfrm>
        </p:spPr>
        <p:txBody>
          <a:bodyPr/>
          <a:lstStyle/>
          <a:p>
            <a:r>
              <a:rPr lang="en-US" sz="4400" dirty="0"/>
              <a:t>Hardening Authentication</a:t>
            </a:r>
          </a:p>
        </p:txBody>
      </p:sp>
      <p:sp>
        <p:nvSpPr>
          <p:cNvPr id="3" name="Index"/>
          <p:cNvSpPr>
            <a:spLocks noGrp="1"/>
          </p:cNvSpPr>
          <p:nvPr>
            <p:ph type="body" sz="quarter" idx="10" hasCustomPrompt="1"/>
          </p:nvPr>
        </p:nvSpPr>
        <p:spPr/>
        <p:txBody>
          <a:bodyPr/>
          <a:lstStyle/>
          <a:p>
            <a:r>
              <a:rPr lang="en-US"/>
              <a:t>4.5</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Configure user account restrictions
Configure account policies and UAC settings
Use password managers
Configure account password policies
Hardening user accounts
Restrict local accounts
Secure default accounts
Enforce user account control
Configure smart card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Multifactor authentication
Smart cards
Microprobing
Radio frequency identification (RFID)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Multifactor authentication: </a:t>
            </a:r>
            <a:r>
              <a:t>Using more than one method to authenticate users.</a:t>
            </a:r>
            <a:r>
              <a:rPr b="1"/>
              <a:t>
Smart cards: </a:t>
            </a:r>
            <a:r>
              <a:t>Similar in appearance to credit cards, smart cards have an embedded memory chip that contains encrypted authentication information. These cards are used for authentication.</a:t>
            </a:r>
            <a:r>
              <a:rPr b="1"/>
              <a:t>
Microprobing: </a:t>
            </a:r>
            <a:r>
              <a:t>The process of accessing a smart card's chip surface directly to observe, manipulate, and interfere with the circuit.</a:t>
            </a:r>
            <a:r>
              <a:rPr b="1"/>
              <a:t>
Radio frequency identification (RFID): </a:t>
            </a:r>
            <a:r>
              <a:t>The wireless, non-contact use of radio frequency waves to transfer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Hardening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User Education</a:t>
            </a:r>
          </a:p>
        </p:txBody>
      </p:sp>
      <p:sp>
        <p:nvSpPr>
          <p:cNvPr id="2" name="Content"/>
          <p:cNvSpPr>
            <a:spLocks noGrp="1"/>
          </p:cNvSpPr>
          <p:nvPr>
            <p:ph idx="1" hasCustomPrompt="1"/>
          </p:nvPr>
        </p:nvSpPr>
        <p:spPr/>
        <p:txBody>
          <a:bodyPr/>
          <a:lstStyle/>
          <a:p>
            <a:r>
              <a:rPr lang="en-US"/>
              <a:t>Create memorable passwords
Don't write down passwords
Understand social engineering
Don’t share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Stronger Passwords</a:t>
            </a:r>
          </a:p>
        </p:txBody>
      </p:sp>
      <p:sp>
        <p:nvSpPr>
          <p:cNvPr id="2" name="Content"/>
          <p:cNvSpPr>
            <a:spLocks noGrp="1"/>
          </p:cNvSpPr>
          <p:nvPr>
            <p:ph idx="1" hasCustomPrompt="1"/>
          </p:nvPr>
        </p:nvSpPr>
        <p:spPr/>
        <p:txBody>
          <a:bodyPr/>
          <a:lstStyle/>
          <a:p>
            <a:r>
              <a:rPr lang="en-US"/>
              <a:t>Password aging policies
Password history
Password complexity
Password management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Hardening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ening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Hardening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ening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Hardening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ening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Account Restrictions</a:t>
            </a:r>
          </a:p>
        </p:txBody>
      </p:sp>
      <p:sp>
        <p:nvSpPr>
          <p:cNvPr id="2" name="Content"/>
          <p:cNvSpPr>
            <a:spLocks noGrp="1"/>
          </p:cNvSpPr>
          <p:nvPr>
            <p:ph idx="1" hasCustomPrompt="1"/>
          </p:nvPr>
        </p:nvSpPr>
        <p:spPr/>
        <p:txBody>
          <a:bodyPr/>
          <a:lstStyle/>
          <a:p>
            <a:r>
              <a:rPr lang="en-US"/>
              <a:t>Limit logins to one per person
Time of day restrictions
Account lockout threshold
Reset lockout counter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Hardening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ening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Old/Inactive Accounts</a:t>
            </a:r>
          </a:p>
        </p:txBody>
      </p:sp>
      <p:sp>
        <p:nvSpPr>
          <p:cNvPr id="2" name="Content"/>
          <p:cNvSpPr>
            <a:spLocks noGrp="1"/>
          </p:cNvSpPr>
          <p:nvPr>
            <p:ph idx="1" hasCustomPrompt="1"/>
          </p:nvPr>
        </p:nvSpPr>
        <p:spPr/>
        <p:txBody>
          <a:bodyPr/>
          <a:lstStyle/>
          <a:p>
            <a:r>
              <a:rPr lang="en-US"/>
              <a:t>Delete old employee accounts
Disable inactive accounts
Automatic account expiration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Access Levels</a:t>
            </a:r>
          </a:p>
        </p:txBody>
      </p:sp>
      <p:sp>
        <p:nvSpPr>
          <p:cNvPr id="2" name="Content"/>
          <p:cNvSpPr>
            <a:spLocks noGrp="1"/>
          </p:cNvSpPr>
          <p:nvPr>
            <p:ph idx="1" hasCustomPrompt="1"/>
          </p:nvPr>
        </p:nvSpPr>
        <p:spPr/>
        <p:txBody>
          <a:bodyPr/>
          <a:lstStyle/>
          <a:p>
            <a:r>
              <a:rPr lang="en-US"/>
              <a:t>Domain accounts</a:t>
            </a:r>
          </a:p>
          <a:p>
            <a:pPr lvl="1"/>
            <a:r>
              <a:rPr lang="en-US"/>
              <a:t>Stored on domain controller
Managed by administrators</a:t>
            </a:r>
          </a:p>
          <a:p>
            <a:pPr lvl="0"/>
            <a:r>
              <a:rPr lang="en-US"/>
              <a:t>Local user accounts</a:t>
            </a:r>
          </a:p>
          <a:p>
            <a:pPr lvl="1"/>
            <a:r>
              <a:rPr lang="en-US"/>
              <a:t>Stored locally
No local admin user accounts
Rename admin account
Create standard users
Disable guest user account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Remote Access</a:t>
            </a:r>
          </a:p>
        </p:txBody>
      </p:sp>
      <p:sp>
        <p:nvSpPr>
          <p:cNvPr id="2" name="Content"/>
          <p:cNvSpPr>
            <a:spLocks noGrp="1"/>
          </p:cNvSpPr>
          <p:nvPr>
            <p:ph idx="1" hasCustomPrompt="1"/>
          </p:nvPr>
        </p:nvSpPr>
        <p:spPr/>
        <p:txBody>
          <a:bodyPr/>
          <a:lstStyle/>
          <a:p>
            <a:r>
              <a:rPr lang="en-US"/>
              <a:t>Limited remote access
Connect through DMZ
Restrict IP addresses
Limit concurrent logins
Audit remote logins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User education
Stronger passwords
Multifactor authentication
Account restrictions
Account monitoring
Account maintenance
Limit remote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4.5.5 Configure Account Password Policies
4.5.7 Restrict Local Accounts
4.5.8 Secure Default Accounts
4.5.9 Enforce User Account Control
4.5.12 Configure Smart Card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does the minimum password age setting prevent?
What is a drawback to account lockout for failed password attempts?
What are the advantages of a self-service password reset management system?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Linux Users</a:t>
            </a:r>
          </a:p>
        </p:txBody>
      </p:sp>
      <p:sp>
        <p:nvSpPr>
          <p:cNvPr id="3" name="Index"/>
          <p:cNvSpPr>
            <a:spLocks noGrp="1"/>
          </p:cNvSpPr>
          <p:nvPr>
            <p:ph type="body" sz="quarter" idx="10" hasCustomPrompt="1"/>
          </p:nvPr>
        </p:nvSpPr>
        <p:spPr/>
        <p:txBody>
          <a:bodyPr/>
          <a:lstStyle/>
          <a:p>
            <a:r>
              <a:rPr lang="en-US"/>
              <a:t>4.6</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Linux</a:t>
            </a:r>
          </a:p>
          <a:p>
            <a:r>
              <a:rPr lang="en-US" dirty="0"/>
              <a:t>/</a:t>
            </a:r>
            <a:r>
              <a:rPr lang="en-US" dirty="0" err="1"/>
              <a:t>etc</a:t>
            </a:r>
            <a:r>
              <a:rPr lang="en-US" dirty="0"/>
              <a:t> directory</a:t>
            </a:r>
          </a:p>
          <a:p>
            <a:r>
              <a:rPr lang="en-US" dirty="0"/>
              <a:t>Daemon</a:t>
            </a:r>
          </a:p>
          <a:p>
            <a:r>
              <a:rPr lang="en-US" dirty="0"/>
              <a:t>Account record</a:t>
            </a:r>
          </a:p>
          <a:p>
            <a:r>
              <a:rPr lang="en-US" dirty="0"/>
              <a:t>Shadow file</a:t>
            </a:r>
          </a:p>
          <a:p>
            <a:r>
              <a:rPr lang="en-US" dirty="0" err="1"/>
              <a:t>SELinux</a:t>
            </a:r>
            <a:endParaRPr lang="en-US" dirty="0"/>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Linux</a:t>
            </a:r>
            <a:r>
              <a:rPr b="1" dirty="0"/>
              <a:t>: </a:t>
            </a:r>
            <a:r>
              <a:rPr lang="en-US" dirty="0"/>
              <a:t>Linux is an open-source, Unix-like, multi-user OS where each user account has a unique, customizable computing environment.</a:t>
            </a:r>
            <a:r>
              <a:rPr dirty="0"/>
              <a:t> </a:t>
            </a:r>
            <a:r>
              <a:rPr b="1" dirty="0"/>
              <a:t>
</a:t>
            </a:r>
            <a:r>
              <a:rPr lang="en-US" b="1" dirty="0"/>
              <a:t>/</a:t>
            </a:r>
            <a:r>
              <a:rPr lang="en-US" b="1" dirty="0" err="1"/>
              <a:t>etc</a:t>
            </a:r>
            <a:r>
              <a:rPr lang="en-US" b="1" dirty="0"/>
              <a:t> directory</a:t>
            </a:r>
            <a:r>
              <a:rPr b="1" dirty="0"/>
              <a:t>: </a:t>
            </a:r>
            <a:r>
              <a:rPr lang="en-US" dirty="0"/>
              <a:t>The "/</a:t>
            </a:r>
            <a:r>
              <a:rPr lang="en-US" dirty="0" err="1"/>
              <a:t>etc</a:t>
            </a:r>
            <a:r>
              <a:rPr lang="en-US" dirty="0"/>
              <a:t>" directory in a Unix-like file system is a standard location for system-wide configuration files and settings used by various programs and services.</a:t>
            </a:r>
            <a:r>
              <a:rPr dirty="0"/>
              <a:t> </a:t>
            </a:r>
            <a:r>
              <a:rPr b="1" dirty="0"/>
              <a:t>
</a:t>
            </a:r>
            <a:r>
              <a:rPr lang="en-US" b="1" dirty="0"/>
              <a:t>daemon</a:t>
            </a:r>
            <a:r>
              <a:rPr b="1" dirty="0"/>
              <a:t>: </a:t>
            </a:r>
            <a:r>
              <a:rPr lang="en-US" dirty="0"/>
              <a:t>A daemon is a Linux or UNIX program that runs as a background process, rather than being under the direct control of an interactive user.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lang="en-US" b="1" dirty="0"/>
              <a:t>Account record: </a:t>
            </a:r>
            <a:r>
              <a:rPr lang="en-US" dirty="0"/>
              <a:t>In a Linux system, an account record is an entry in the "/</a:t>
            </a:r>
            <a:r>
              <a:rPr lang="en-US" dirty="0" err="1"/>
              <a:t>etc</a:t>
            </a:r>
            <a:r>
              <a:rPr lang="en-US" dirty="0"/>
              <a:t>/passwd" file containing essential information about a user, such as their username, user ID, home directory, and default shell.</a:t>
            </a:r>
          </a:p>
          <a:p>
            <a:r>
              <a:rPr lang="en-US" b="1" dirty="0"/>
              <a:t>Shadow file: </a:t>
            </a:r>
            <a:r>
              <a:rPr lang="en-US" dirty="0"/>
              <a:t>In a Linux system, a shadow file refers to the "/</a:t>
            </a:r>
            <a:r>
              <a:rPr lang="en-US" dirty="0" err="1"/>
              <a:t>etc</a:t>
            </a:r>
            <a:r>
              <a:rPr lang="en-US" dirty="0"/>
              <a:t>/shadow" file containing encrypted password information for user accounts, enhancing security by separating sensitive data from the publicly readable "/</a:t>
            </a:r>
            <a:r>
              <a:rPr lang="en-US" dirty="0" err="1"/>
              <a:t>etc</a:t>
            </a:r>
            <a:r>
              <a:rPr lang="en-US" dirty="0"/>
              <a:t>/passwd" file.</a:t>
            </a:r>
          </a:p>
          <a:p>
            <a:r>
              <a:rPr lang="en-US" b="1" dirty="0" err="1"/>
              <a:t>SELinux</a:t>
            </a:r>
            <a:r>
              <a:rPr lang="en-US" b="1" dirty="0"/>
              <a:t>: </a:t>
            </a:r>
            <a:r>
              <a:rPr lang="en-US" dirty="0" err="1"/>
              <a:t>SELinux</a:t>
            </a:r>
            <a:r>
              <a:rPr lang="en-US" dirty="0"/>
              <a:t> (Security-Enhanced Linux) is a mandatory access control (MAC) security mechanism implemented in the Linux kernel to provide fine-grained control over processes and resources, enhancing system security by enforcing access policies.</a:t>
            </a:r>
          </a:p>
          <a:p>
            <a:endParaRPr dirty="0"/>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021508991"/>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Linux Users and Groups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Linux is a multi-user OS
User environment is unique
Account information stored in:</a:t>
            </a:r>
          </a:p>
          <a:p>
            <a:pPr lvl="1"/>
            <a:r>
              <a:rPr lang="en-US" dirty="0">
                <a:latin typeface="Roboto"/>
                <a:ea typeface="Roboto"/>
                <a:cs typeface="Roboto"/>
              </a:rPr>
              <a:t>User file
Group file
Password file
/</a:t>
            </a:r>
            <a:r>
              <a:rPr lang="en-US" dirty="0" err="1">
                <a:latin typeface="Roboto"/>
                <a:ea typeface="Roboto"/>
                <a:cs typeface="Roboto"/>
              </a:rPr>
              <a:t>etc</a:t>
            </a:r>
            <a:r>
              <a:rPr lang="en-US" dirty="0">
                <a:latin typeface="Roboto"/>
                <a:ea typeface="Roboto"/>
                <a:cs typeface="Roboto"/>
              </a:rPr>
              <a:t> directory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Linux Password File</a:t>
            </a:r>
          </a:p>
        </p:txBody>
      </p:sp>
      <p:sp>
        <p:nvSpPr>
          <p:cNvPr id="2" name="Content"/>
          <p:cNvSpPr>
            <a:spLocks noGrp="1"/>
          </p:cNvSpPr>
          <p:nvPr>
            <p:ph idx="1" hasCustomPrompt="1"/>
          </p:nvPr>
        </p:nvSpPr>
        <p:spPr/>
        <p:txBody>
          <a:bodyPr/>
          <a:lstStyle/>
          <a:p>
            <a:r>
              <a:rPr lang="en-US"/>
              <a:t>/etc/passwd
User account information
No passwords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Linux Account Types</a:t>
            </a:r>
          </a:p>
        </p:txBody>
      </p:sp>
      <p:sp>
        <p:nvSpPr>
          <p:cNvPr id="2" name="Content"/>
          <p:cNvSpPr>
            <a:spLocks noGrp="1"/>
          </p:cNvSpPr>
          <p:nvPr>
            <p:ph idx="1" hasCustomPrompt="1"/>
          </p:nvPr>
        </p:nvSpPr>
        <p:spPr/>
        <p:txBody>
          <a:bodyPr/>
          <a:lstStyle/>
          <a:p>
            <a:r>
              <a:rPr lang="en-US"/>
              <a:t>Standard</a:t>
            </a:r>
          </a:p>
          <a:p>
            <a:pPr lvl="1"/>
            <a:r>
              <a:rPr lang="en-US"/>
              <a:t>Used to log in</a:t>
            </a:r>
          </a:p>
          <a:p>
            <a:pPr lvl="0"/>
            <a:r>
              <a:rPr lang="en-US"/>
              <a:t>System</a:t>
            </a:r>
          </a:p>
          <a:p>
            <a:pPr lvl="1"/>
            <a:r>
              <a:rPr lang="en-US"/>
              <a:t>Used by services or daemons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Password and Shadow Files</a:t>
            </a:r>
          </a:p>
        </p:txBody>
      </p:sp>
      <p:sp>
        <p:nvSpPr>
          <p:cNvPr id="2" name="Content"/>
          <p:cNvSpPr>
            <a:spLocks noGrp="1"/>
          </p:cNvSpPr>
          <p:nvPr>
            <p:ph idx="1" hasCustomPrompt="1"/>
          </p:nvPr>
        </p:nvSpPr>
        <p:spPr/>
        <p:txBody>
          <a:bodyPr/>
          <a:lstStyle/>
          <a:p>
            <a:r>
              <a:rPr lang="en-US"/>
              <a:t>Must be synchronized
Text editor breaks sync
Use proper utilities
Use command to re-sync</a:t>
            </a:r>
          </a:p>
          <a:p>
            <a:pPr lvl="1"/>
            <a:r>
              <a:rPr lang="en-US"/>
              <a:t>pwck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and Group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inux User and Group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/etc/gshadow</a:t>
            </a:r>
          </a:p>
        </p:txBody>
      </p:sp>
      <p:sp>
        <p:nvSpPr>
          <p:cNvPr id="2" name="Content"/>
          <p:cNvSpPr>
            <a:spLocks noGrp="1"/>
          </p:cNvSpPr>
          <p:nvPr>
            <p:ph idx="1" hasCustomPrompt="1"/>
          </p:nvPr>
        </p:nvSpPr>
        <p:spPr/>
        <p:txBody>
          <a:bodyPr/>
          <a:lstStyle/>
          <a:p>
            <a:r>
              <a:rPr lang="en-US"/>
              <a:t>Stores group passwords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/etc/passwd</a:t>
            </a:r>
          </a:p>
          <a:p>
            <a:pPr lvl="1"/>
            <a:r>
              <a:rPr lang="en-US"/>
              <a:t>User account information</a:t>
            </a:r>
          </a:p>
          <a:p>
            <a:pPr lvl="0"/>
            <a:r>
              <a:rPr lang="en-US"/>
              <a:t>/etc/shadow</a:t>
            </a:r>
          </a:p>
          <a:p>
            <a:pPr lvl="1"/>
            <a:r>
              <a:rPr lang="en-US"/>
              <a:t>Passwords</a:t>
            </a:r>
          </a:p>
          <a:p>
            <a:pPr lvl="0"/>
            <a:r>
              <a:rPr lang="en-US"/>
              <a:t>/etc/group</a:t>
            </a:r>
          </a:p>
          <a:p>
            <a:pPr lvl="1"/>
            <a:r>
              <a:rPr lang="en-US"/>
              <a:t>Groups and group members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Linux User Security and Restrictions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Strong Password Rules</a:t>
            </a:r>
          </a:p>
        </p:txBody>
      </p:sp>
      <p:sp>
        <p:nvSpPr>
          <p:cNvPr id="2" name="Content"/>
          <p:cNvSpPr>
            <a:spLocks noGrp="1"/>
          </p:cNvSpPr>
          <p:nvPr>
            <p:ph idx="1" hasCustomPrompt="1"/>
          </p:nvPr>
        </p:nvSpPr>
        <p:spPr/>
        <p:txBody>
          <a:bodyPr/>
          <a:lstStyle/>
          <a:p>
            <a:r>
              <a:rPr lang="en-US"/>
              <a:t>Eight or more characters
Numbers and symbols
Uppercase and lowercase
No dictionary words/usernames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Chage Command</a:t>
            </a:r>
          </a:p>
        </p:txBody>
      </p:sp>
      <p:sp>
        <p:nvSpPr>
          <p:cNvPr id="2" name="Content"/>
          <p:cNvSpPr>
            <a:spLocks noGrp="1"/>
          </p:cNvSpPr>
          <p:nvPr>
            <p:ph idx="1" hasCustomPrompt="1"/>
          </p:nvPr>
        </p:nvSpPr>
        <p:spPr/>
        <p:txBody>
          <a:bodyPr/>
          <a:lstStyle/>
          <a:p>
            <a:r>
              <a:rPr lang="en-US"/>
              <a:t>Syntax:</a:t>
            </a:r>
          </a:p>
          <a:p>
            <a:pPr lvl="1"/>
            <a:r>
              <a:rPr lang="en-US"/>
              <a:t>Chage [options] [LOGIN]</a:t>
            </a:r>
          </a:p>
          <a:p>
            <a:pPr lvl="0"/>
            <a:r>
              <a:rPr lang="en-US"/>
              <a:t>Options:</a:t>
            </a:r>
          </a:p>
          <a:p>
            <a:pPr lvl="1"/>
            <a:r>
              <a:rPr lang="en-US"/>
              <a:t>-m days
-M days
-W days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Using pam_limits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File path:</a:t>
            </a:r>
          </a:p>
          <a:p>
            <a:pPr lvl="1"/>
            <a:r>
              <a:rPr lang="en-US" dirty="0">
                <a:latin typeface="Roboto"/>
                <a:ea typeface="Roboto"/>
                <a:cs typeface="Roboto"/>
              </a:rPr>
              <a:t>./</a:t>
            </a:r>
            <a:r>
              <a:rPr lang="en-US" dirty="0" err="1">
                <a:latin typeface="Roboto"/>
                <a:ea typeface="Roboto"/>
                <a:cs typeface="Roboto"/>
              </a:rPr>
              <a:t>etc</a:t>
            </a:r>
            <a:r>
              <a:rPr lang="en-US" dirty="0">
                <a:latin typeface="Roboto"/>
                <a:ea typeface="Roboto"/>
                <a:cs typeface="Roboto"/>
              </a:rPr>
              <a:t>/security/</a:t>
            </a:r>
            <a:r>
              <a:rPr lang="en-US" dirty="0" err="1">
                <a:latin typeface="Roboto"/>
                <a:ea typeface="Roboto"/>
                <a:cs typeface="Roboto"/>
              </a:rPr>
              <a:t>Iimits.conf</a:t>
            </a:r>
          </a:p>
          <a:p>
            <a:pPr lvl="0"/>
            <a:r>
              <a:rPr lang="en-US" dirty="0">
                <a:latin typeface="Roboto"/>
                <a:ea typeface="Roboto"/>
                <a:cs typeface="Roboto"/>
              </a:rPr>
              <a:t>Syntax:</a:t>
            </a:r>
          </a:p>
          <a:p>
            <a:pPr lvl="1"/>
            <a:r>
              <a:rPr lang="en-US" dirty="0">
                <a:latin typeface="Roboto"/>
                <a:ea typeface="Roboto"/>
                <a:cs typeface="Roboto"/>
              </a:rPr>
              <a:t>Entity type limit value</a:t>
            </a:r>
          </a:p>
          <a:p>
            <a:pPr lvl="0"/>
            <a:r>
              <a:rPr lang="en-US" dirty="0">
                <a:latin typeface="Roboto"/>
                <a:ea typeface="Roboto"/>
                <a:cs typeface="Roboto"/>
              </a:rPr>
              <a:t>Types</a:t>
            </a:r>
          </a:p>
          <a:p>
            <a:pPr lvl="1"/>
            <a:r>
              <a:rPr lang="en-US" dirty="0">
                <a:latin typeface="Roboto"/>
                <a:ea typeface="Roboto"/>
                <a:cs typeface="Roboto"/>
              </a:rPr>
              <a:t>Hard
Soft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Using pam_limits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Limits </a:t>
            </a:r>
            <a:endParaRPr lang="en-US" dirty="0">
              <a:ea typeface="Roboto" panose="02000000000000000000" pitchFamily="2" charset="0"/>
              <a:cs typeface="Roboto" panose="02000000000000000000" pitchFamily="2" charset="0"/>
            </a:endParaRPr>
          </a:p>
          <a:p>
            <a:pPr lvl="1"/>
            <a:r>
              <a:rPr lang="en-US" dirty="0">
                <a:latin typeface="Roboto"/>
                <a:ea typeface="Roboto"/>
                <a:cs typeface="Roboto"/>
              </a:rPr>
              <a:t>core</a:t>
            </a:r>
          </a:p>
          <a:p>
            <a:pPr lvl="1"/>
            <a:r>
              <a:rPr lang="en-US" dirty="0">
                <a:latin typeface="Roboto"/>
                <a:ea typeface="Roboto"/>
                <a:cs typeface="Roboto"/>
              </a:rPr>
              <a:t>data</a:t>
            </a:r>
            <a:endParaRPr lang="en-US" dirty="0">
              <a:ea typeface="Roboto"/>
              <a:cs typeface="Roboto"/>
            </a:endParaRPr>
          </a:p>
          <a:p>
            <a:pPr lvl="1"/>
            <a:r>
              <a:rPr lang="en-US" dirty="0" err="1">
                <a:latin typeface="Roboto"/>
                <a:ea typeface="Roboto"/>
                <a:cs typeface="Roboto"/>
              </a:rPr>
              <a:t>fsize</a:t>
            </a:r>
            <a:endParaRPr lang="en-US" dirty="0" err="1">
              <a:ea typeface="Roboto"/>
              <a:cs typeface="Roboto"/>
            </a:endParaRPr>
          </a:p>
          <a:p>
            <a:pPr lvl="1"/>
            <a:r>
              <a:rPr lang="en-US" dirty="0" err="1">
                <a:latin typeface="Roboto"/>
                <a:ea typeface="Roboto"/>
                <a:cs typeface="Roboto"/>
              </a:rPr>
              <a:t>nofile</a:t>
            </a:r>
            <a:endParaRPr lang="en-US" dirty="0" err="1">
              <a:ea typeface="Roboto"/>
              <a:cs typeface="Roboto"/>
            </a:endParaRPr>
          </a:p>
          <a:p>
            <a:pPr lvl="1"/>
            <a:r>
              <a:rPr lang="en-US" dirty="0" err="1">
                <a:latin typeface="Roboto"/>
                <a:ea typeface="Roboto"/>
                <a:cs typeface="Roboto"/>
              </a:rPr>
              <a:t>cpu</a:t>
            </a:r>
            <a:endParaRPr lang="en-US" dirty="0" err="1">
              <a:ea typeface="Roboto"/>
              <a:cs typeface="Roboto"/>
            </a:endParaRPr>
          </a:p>
          <a:p>
            <a:pPr lvl="1"/>
            <a:r>
              <a:rPr lang="en-US" dirty="0" err="1">
                <a:latin typeface="Roboto"/>
                <a:ea typeface="Roboto"/>
                <a:cs typeface="Roboto"/>
              </a:rPr>
              <a:t>nproc</a:t>
            </a:r>
            <a:endParaRPr lang="en-US" dirty="0" err="1">
              <a:ea typeface="Roboto"/>
              <a:cs typeface="Roboto"/>
            </a:endParaRPr>
          </a:p>
          <a:p>
            <a:pPr lvl="1"/>
            <a:r>
              <a:rPr lang="en-US" dirty="0" err="1">
                <a:latin typeface="Roboto"/>
                <a:ea typeface="Roboto"/>
                <a:cs typeface="Roboto"/>
              </a:rPr>
              <a:t>maxlogins</a:t>
            </a:r>
            <a:endParaRPr lang="en-US" dirty="0" err="1">
              <a:ea typeface="Roboto"/>
              <a:cs typeface="Roboto"/>
            </a:endParaRPr>
          </a:p>
          <a:p>
            <a:pPr lvl="1"/>
            <a:r>
              <a:rPr lang="en-US" dirty="0">
                <a:latin typeface="Roboto"/>
                <a:ea typeface="Roboto"/>
                <a:cs typeface="Roboto"/>
              </a:rPr>
              <a:t>priority</a:t>
            </a:r>
            <a:endParaRPr lang="en-US" dirty="0">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08196866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Using ulimit</a:t>
            </a:r>
          </a:p>
        </p:txBody>
      </p:sp>
      <p:sp>
        <p:nvSpPr>
          <p:cNvPr id="2" name="Content"/>
          <p:cNvSpPr>
            <a:spLocks noGrp="1"/>
          </p:cNvSpPr>
          <p:nvPr>
            <p:ph idx="1" hasCustomPrompt="1"/>
          </p:nvPr>
        </p:nvSpPr>
        <p:spPr/>
        <p:txBody>
          <a:bodyPr/>
          <a:lstStyle/>
          <a:p>
            <a:r>
              <a:rPr lang="en-US"/>
              <a:t>Syntax</a:t>
            </a:r>
          </a:p>
          <a:p>
            <a:pPr lvl="1"/>
            <a:r>
              <a:rPr lang="en-US"/>
              <a:t>ulimit [options] [limit]</a:t>
            </a:r>
          </a:p>
          <a:p>
            <a:pPr lvl="0"/>
            <a:r>
              <a:rPr lang="en-US"/>
              <a:t>Options:</a:t>
            </a:r>
          </a:p>
          <a:p>
            <a:pPr lvl="1"/>
            <a:r>
              <a:rPr lang="en-US"/>
              <a:t>-c
-f
-t
-u
-d
-H
-s
-a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4.6.4 Create a User Account
4.6.5 Rename a User Account
4.6.6 Delete a User
4.6.7 Change Your Password
4.6.8 Change a User's Password
4.6.9 Lock and Unlock User Accounts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How do you create a user in Linux?
Why shouldn't passwords expire too frequently?
Which directory contains configuration file templates copied into a new user's home directory?
Which command deletes a user and the user's home directory simultaneously?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Linux Groups</a:t>
            </a:r>
          </a:p>
        </p:txBody>
      </p:sp>
      <p:sp>
        <p:nvSpPr>
          <p:cNvPr id="3" name="Index"/>
          <p:cNvSpPr>
            <a:spLocks noGrp="1"/>
          </p:cNvSpPr>
          <p:nvPr>
            <p:ph type="body" sz="quarter" idx="10" hasCustomPrompt="1"/>
          </p:nvPr>
        </p:nvSpPr>
        <p:spPr/>
        <p:txBody>
          <a:bodyPr/>
          <a:lstStyle/>
          <a:p>
            <a:r>
              <a:rPr lang="en-US"/>
              <a:t>4.7</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Linux group</a:t>
            </a:r>
          </a:p>
          <a:p>
            <a:r>
              <a:rPr lang="en-US" dirty="0" err="1"/>
              <a:t>sudo</a:t>
            </a:r>
            <a:r>
              <a:rPr lang="en-US" dirty="0"/>
              <a:t> privileges</a:t>
            </a:r>
          </a:p>
          <a:p>
            <a:r>
              <a:rPr lang="en-US" dirty="0"/>
              <a:t>Linux standard user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Linux group</a:t>
            </a:r>
            <a:r>
              <a:rPr b="1" dirty="0"/>
              <a:t>: </a:t>
            </a:r>
            <a:r>
              <a:rPr lang="en-US" dirty="0"/>
              <a:t>A collection of user accounts that share common access permissions to files, directories, and other system resources.</a:t>
            </a:r>
          </a:p>
          <a:p>
            <a:r>
              <a:rPr lang="en-US" b="1" dirty="0" err="1"/>
              <a:t>sudo</a:t>
            </a:r>
            <a:r>
              <a:rPr lang="en-US" b="1" dirty="0"/>
              <a:t> privileges</a:t>
            </a:r>
            <a:r>
              <a:rPr b="1" dirty="0"/>
              <a:t>: </a:t>
            </a:r>
            <a:r>
              <a:rPr lang="en-US" dirty="0"/>
              <a:t>The rights granted to a user account to execute commands with administrative or superuser privileges, allowing them to perform tasks that regular users typically cannot.</a:t>
            </a:r>
          </a:p>
          <a:p>
            <a:r>
              <a:rPr lang="en-US" b="1" dirty="0"/>
              <a:t>Linux Standard User</a:t>
            </a:r>
            <a:r>
              <a:rPr b="1" dirty="0"/>
              <a:t>: </a:t>
            </a:r>
            <a:r>
              <a:rPr lang="en-US" dirty="0"/>
              <a:t>An account with limited permissions, typically lacking administrative rights, to perform regular tasks without the ability to make system-level changes.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Linux Groups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Linux Group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Access Control Models</a:t>
            </a:r>
          </a:p>
        </p:txBody>
      </p:sp>
      <p:sp>
        <p:nvSpPr>
          <p:cNvPr id="3" name="Index"/>
          <p:cNvSpPr>
            <a:spLocks noGrp="1"/>
          </p:cNvSpPr>
          <p:nvPr>
            <p:ph type="body" sz="quarter" idx="10" hasCustomPrompt="1"/>
          </p:nvPr>
        </p:nvSpPr>
        <p:spPr/>
        <p:txBody>
          <a:bodyPr/>
          <a:lstStyle/>
          <a:p>
            <a:r>
              <a:rPr lang="en-US"/>
              <a:t>4.1</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Discretionary Access Control</a:t>
            </a:r>
          </a:p>
        </p:txBody>
      </p:sp>
      <p:sp>
        <p:nvSpPr>
          <p:cNvPr id="2" name="Content"/>
          <p:cNvSpPr>
            <a:spLocks noGrp="1"/>
          </p:cNvSpPr>
          <p:nvPr>
            <p:ph idx="1" hasCustomPrompt="1"/>
          </p:nvPr>
        </p:nvSpPr>
        <p:spPr/>
        <p:txBody>
          <a:bodyPr/>
          <a:lstStyle/>
          <a:p>
            <a:r>
              <a:rPr lang="en-US"/>
              <a:t>Every resource has an owner
Uses ACLs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4.7.3 Rename and Create Groups
4.7.4 Add Users to a Group
4.7.5 Remove a User from a Group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Which </a:t>
            </a:r>
            <a:r>
              <a:rPr lang="en-US" dirty="0" err="1">
                <a:latin typeface="Roboto"/>
                <a:ea typeface="Roboto"/>
                <a:cs typeface="Roboto"/>
              </a:rPr>
              <a:t>usermod</a:t>
            </a:r>
            <a:r>
              <a:rPr lang="en-US" dirty="0">
                <a:latin typeface="Roboto"/>
                <a:ea typeface="Roboto"/>
                <a:cs typeface="Roboto"/>
              </a:rPr>
              <a:t> option changes the secondary group membership?
Which command removes all secondary group memberships for specific user accounts?
Which </a:t>
            </a:r>
            <a:r>
              <a:rPr lang="en-US" dirty="0" err="1">
                <a:latin typeface="Roboto"/>
                <a:ea typeface="Roboto"/>
                <a:cs typeface="Roboto"/>
              </a:rPr>
              <a:t>groupmod</a:t>
            </a:r>
            <a:r>
              <a:rPr lang="en-US" dirty="0">
                <a:latin typeface="Roboto"/>
                <a:ea typeface="Roboto"/>
                <a:cs typeface="Roboto"/>
              </a:rPr>
              <a:t> option changes the name of a group?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Remote Access</a:t>
            </a:r>
          </a:p>
        </p:txBody>
      </p:sp>
      <p:sp>
        <p:nvSpPr>
          <p:cNvPr id="3" name="Index"/>
          <p:cNvSpPr>
            <a:spLocks noGrp="1"/>
          </p:cNvSpPr>
          <p:nvPr>
            <p:ph type="body" sz="quarter" idx="10" hasCustomPrompt="1"/>
          </p:nvPr>
        </p:nvSpPr>
        <p:spPr/>
        <p:txBody>
          <a:bodyPr/>
          <a:lstStyle/>
          <a:p>
            <a:r>
              <a:rPr lang="en-US"/>
              <a:t>4.8</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Remote access
Remote access policies
Remote Authentication Dial-in User Service (RADIUS)</a:t>
            </a:r>
          </a:p>
          <a:p>
            <a:r>
              <a:rPr lang="en-US" dirty="0"/>
              <a:t>Terminal Access Controller Access-Control System Plus (TACACS+)	 	</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Remote access</a:t>
            </a:r>
            <a:r>
              <a:rPr b="1" dirty="0"/>
              <a:t>: </a:t>
            </a:r>
            <a:r>
              <a:rPr lang="en-US" dirty="0"/>
              <a:t>Infrastructure, protocols, and software that allow a host to join a local network from a physically remote location, or that allow a session on a host to be established over a network.</a:t>
            </a:r>
          </a:p>
          <a:p>
            <a:r>
              <a:rPr lang="en-US" b="1" dirty="0"/>
              <a:t>Remote access policies</a:t>
            </a:r>
            <a:r>
              <a:rPr b="1" dirty="0"/>
              <a:t>: </a:t>
            </a:r>
            <a:r>
              <a:rPr lang="en-US" dirty="0"/>
              <a:t>Policies used to restrict remote access. The policies identify authorized users, conditions, permissions, and connection parameters such as time of day, authentication protocol, caller id, etc.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Remote Authentication Dial-in User Service (RADIUS)</a:t>
            </a:r>
            <a:r>
              <a:rPr b="1" dirty="0"/>
              <a:t>: </a:t>
            </a:r>
            <a:r>
              <a:rPr lang="en-US" dirty="0"/>
              <a:t>AAA protocol used to manage remote and wireless authentication infrastructures.</a:t>
            </a:r>
          </a:p>
          <a:p>
            <a:r>
              <a:rPr lang="en-US" b="1" dirty="0"/>
              <a:t>Terminal Access Controller Access-Control System Plus (TACACS+): A</a:t>
            </a:r>
            <a:r>
              <a:rPr lang="en-US" dirty="0"/>
              <a:t> network security protocol that provides centralized authentication, authorization, and accounting (AAA) services for users attempting to access network resources.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513191823"/>
      </p:ext>
    </p:extLst>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Remote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emote Acces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How does EAP differ from CHAP?
How can remote access and tunneling be secured?
What is the difference between RADIUS and TACACS+?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4" y="1368556"/>
            <a:ext cx="4323410" cy="4120888"/>
          </a:xfrm>
        </p:spPr>
        <p:txBody>
          <a:bodyPr/>
          <a:lstStyle/>
          <a:p>
            <a:r>
              <a:rPr lang="en-US" sz="4400" dirty="0"/>
              <a:t>Network Authentication</a:t>
            </a:r>
          </a:p>
        </p:txBody>
      </p:sp>
      <p:sp>
        <p:nvSpPr>
          <p:cNvPr id="3" name="Index"/>
          <p:cNvSpPr>
            <a:spLocks noGrp="1"/>
          </p:cNvSpPr>
          <p:nvPr>
            <p:ph type="body" sz="quarter" idx="10" hasCustomPrompt="1"/>
          </p:nvPr>
        </p:nvSpPr>
        <p:spPr/>
        <p:txBody>
          <a:bodyPr/>
          <a:lstStyle/>
          <a:p>
            <a:r>
              <a:rPr lang="en-US"/>
              <a:t>4.9</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Authentication: </a:t>
            </a:r>
            <a:r>
              <a:t>Authentication is the process of validating user credentials that prove user identity.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490218" y="1280160"/>
            <a:ext cx="9080500" cy="5013880"/>
          </a:xfrm>
          <a:prstGeom prst="rect">
            <a:avLst/>
          </a:prstGeom>
          <a:ln>
            <a:solidFill>
              <a:schemeClr val="tx2">
                <a:lumMod val="60000"/>
                <a:lumOff val="40000"/>
              </a:schemeClr>
            </a:solidFill>
          </a:ln>
        </p:spPr>
      </p:pic>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Mandatory Access Control</a:t>
            </a:r>
          </a:p>
        </p:txBody>
      </p:sp>
      <p:sp>
        <p:nvSpPr>
          <p:cNvPr id="2" name="Content"/>
          <p:cNvSpPr>
            <a:spLocks noGrp="1"/>
          </p:cNvSpPr>
          <p:nvPr>
            <p:ph idx="1" hasCustomPrompt="1"/>
          </p:nvPr>
        </p:nvSpPr>
        <p:spPr/>
        <p:txBody>
          <a:bodyPr/>
          <a:lstStyle/>
          <a:p>
            <a:r>
              <a:rPr lang="en-US"/>
              <a:t>Every object has a label
Every user has a level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34668" y="1280160"/>
            <a:ext cx="8991600" cy="5013880"/>
          </a:xfrm>
          <a:prstGeom prst="rect">
            <a:avLst/>
          </a:prstGeom>
          <a:ln>
            <a:solidFill>
              <a:schemeClr val="tx2">
                <a:lumMod val="60000"/>
                <a:lumOff val="40000"/>
              </a:schemeClr>
            </a:solidFill>
          </a:ln>
        </p:spPr>
      </p:pic>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496568" y="1280160"/>
            <a:ext cx="9067800" cy="5013880"/>
          </a:xfrm>
          <a:prstGeom prst="rect">
            <a:avLst/>
          </a:prstGeom>
          <a:ln>
            <a:solidFill>
              <a:schemeClr val="tx2">
                <a:lumMod val="60000"/>
                <a:lumOff val="40000"/>
              </a:schemeClr>
            </a:solidFill>
          </a:ln>
        </p:spPr>
      </p:pic>
    </p:spTree>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445768" y="1280160"/>
            <a:ext cx="9169400" cy="5013880"/>
          </a:xfrm>
          <a:prstGeom prst="rect">
            <a:avLst/>
          </a:prstGeom>
          <a:ln>
            <a:solidFill>
              <a:schemeClr val="tx2">
                <a:lumMod val="60000"/>
                <a:lumOff val="40000"/>
              </a:schemeClr>
            </a:solidFill>
          </a:ln>
        </p:spPr>
      </p:pic>
    </p:spTree>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496568" y="1280160"/>
            <a:ext cx="9067800" cy="5013880"/>
          </a:xfrm>
          <a:prstGeom prst="rect">
            <a:avLst/>
          </a:prstGeom>
          <a:ln>
            <a:solidFill>
              <a:schemeClr val="tx2">
                <a:lumMod val="60000"/>
                <a:lumOff val="40000"/>
              </a:schemeClr>
            </a:solidFill>
          </a:ln>
        </p:spPr>
      </p:pic>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471168" y="1280160"/>
            <a:ext cx="9118600" cy="5013880"/>
          </a:xfrm>
          <a:prstGeom prst="rect">
            <a:avLst/>
          </a:prstGeom>
          <a:ln>
            <a:solidFill>
              <a:schemeClr val="tx2">
                <a:lumMod val="60000"/>
                <a:lumOff val="40000"/>
              </a:schemeClr>
            </a:solidFill>
          </a:ln>
        </p:spPr>
      </p:pic>
    </p:spTree>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Network Authentication Protocols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Network Authentication Protocols"/>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LDAP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LDAP</a:t>
            </a:r>
          </a:p>
        </p:txBody>
      </p:sp>
      <p:sp>
        <p:nvSpPr>
          <p:cNvPr id="2" name="Content"/>
          <p:cNvSpPr>
            <a:spLocks noGrp="1"/>
          </p:cNvSpPr>
          <p:nvPr>
            <p:ph idx="1" hasCustomPrompt="1"/>
          </p:nvPr>
        </p:nvSpPr>
        <p:spPr/>
        <p:txBody>
          <a:bodyPr/>
          <a:lstStyle/>
          <a:p>
            <a:r>
              <a:rPr lang="en-US"/>
              <a:t>Open-source protocol
Talks to network directories
Lightweight and fast
Runs over TCP/IP
Can be secured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LDAP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DAP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LDAP 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LDAP Authent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Simple Authentication</a:t>
            </a:r>
          </a:p>
        </p:txBody>
      </p:sp>
      <p:sp>
        <p:nvSpPr>
          <p:cNvPr id="2" name="Content"/>
          <p:cNvSpPr>
            <a:spLocks noGrp="1"/>
          </p:cNvSpPr>
          <p:nvPr>
            <p:ph idx="1" hasCustomPrompt="1"/>
          </p:nvPr>
        </p:nvSpPr>
        <p:spPr/>
        <p:txBody>
          <a:bodyPr/>
          <a:lstStyle/>
          <a:p>
            <a:r>
              <a:rPr lang="en-US"/>
              <a:t>Name/password
Unauthenticated
Anonymous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SASL Authentication</a:t>
            </a:r>
          </a:p>
        </p:txBody>
      </p:sp>
      <p:sp>
        <p:nvSpPr>
          <p:cNvPr id="2" name="Content"/>
          <p:cNvSpPr>
            <a:spLocks noGrp="1"/>
          </p:cNvSpPr>
          <p:nvPr>
            <p:ph idx="1" hasCustomPrompt="1"/>
          </p:nvPr>
        </p:nvSpPr>
        <p:spPr/>
        <p:txBody>
          <a:bodyPr/>
          <a:lstStyle/>
          <a:p>
            <a:r>
              <a:rPr lang="en-US"/>
              <a:t>Uses an authentication service
Is more secure
Separates authentication and application protocols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LDAP Protocol
Simple authentication
SASL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In the challenge/response process, what information is exchanged over the network during logon?
What is included in a digital certificate?
What is PKI?
Which tool can manage authentication credentials on Windows hosts?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Role-Based Access Control</a:t>
            </a:r>
          </a:p>
        </p:txBody>
      </p:sp>
      <p:sp>
        <p:nvSpPr>
          <p:cNvPr id="2" name="Content"/>
          <p:cNvSpPr>
            <a:spLocks noGrp="1"/>
          </p:cNvSpPr>
          <p:nvPr>
            <p:ph idx="1" hasCustomPrompt="1"/>
          </p:nvPr>
        </p:nvSpPr>
        <p:spPr/>
        <p:txBody>
          <a:bodyPr/>
          <a:lstStyle/>
          <a:p>
            <a:r>
              <a:rPr lang="en-US"/>
              <a:t>Hybrid between MAC and DAC
Roles determine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Rule-Based Access Control</a:t>
            </a:r>
          </a:p>
        </p:txBody>
      </p:sp>
      <p:sp>
        <p:nvSpPr>
          <p:cNvPr id="2" name="Content"/>
          <p:cNvSpPr>
            <a:spLocks noGrp="1"/>
          </p:cNvSpPr>
          <p:nvPr>
            <p:ph idx="1" hasCustomPrompt="1"/>
          </p:nvPr>
        </p:nvSpPr>
        <p:spPr/>
        <p:txBody>
          <a:bodyPr/>
          <a:lstStyle/>
          <a:p>
            <a:r>
              <a:rPr lang="en-US"/>
              <a:t>Used with routers
Uses router ACLs</a:t>
            </a:r>
          </a:p>
          <a:p>
            <a:pPr lvl="1"/>
            <a:r>
              <a:rPr lang="en-US"/>
              <a:t>Allows or denies
Matches are allowed
All others are denied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lnSpcReduction="10000"/>
          </a:bodyPr>
          <a:lstStyle/>
          <a:p>
            <a:r>
              <a:rPr lang="en-US" dirty="0"/>
              <a:t>CIA Triad
National Institute of Standards and Technology (NIST)
Cybersecurity Frameworks (CSF)
Identity and Access Management (IAM)
Authentication, Authorization, and Accounting (AAA)
Discretionary access control (DAC)
Mandatory access control (MAC)
Role-based access control (RBAC)
Rule-based access control
Least privilege
Security Identifier (SID)
Group Policy Objects (GPOs)
Geolocation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Attribute-Based Access</a:t>
            </a:r>
          </a:p>
        </p:txBody>
      </p:sp>
      <p:sp>
        <p:nvSpPr>
          <p:cNvPr id="2" name="Content"/>
          <p:cNvSpPr>
            <a:spLocks noGrp="1"/>
          </p:cNvSpPr>
          <p:nvPr>
            <p:ph idx="1" hasCustomPrompt="1"/>
          </p:nvPr>
        </p:nvSpPr>
        <p:spPr/>
        <p:txBody>
          <a:bodyPr/>
          <a:lstStyle/>
          <a:p>
            <a:r>
              <a:rPr lang="en-US"/>
              <a:t>Flexible access control
Combines attributes
Uses an if-then-else format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Access Control Models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ccess Control Model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Conditional Access</a:t>
            </a:r>
          </a:p>
        </p:txBody>
      </p:sp>
      <p:sp>
        <p:nvSpPr>
          <p:cNvPr id="2" name="Content"/>
          <p:cNvSpPr>
            <a:spLocks noGrp="1"/>
          </p:cNvSpPr>
          <p:nvPr>
            <p:ph idx="1" hasCustomPrompt="1"/>
          </p:nvPr>
        </p:nvSpPr>
        <p:spPr/>
        <p:txBody>
          <a:bodyPr/>
          <a:lstStyle/>
          <a:p>
            <a:r>
              <a:rPr lang="en-US"/>
              <a:t>User or group
IP address
Application
Device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Discretionary
Mandatory
Role-based
Rule-based
Attribute-based
Conditional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access control and why is it important?
How are rule-based access control and mandatory access control (MAC) similar?
How does role-based control differ from rule-based control?
How do separation of duties and job rotation differ?
Which authentication type requires you to prove your identity?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727172" cy="4120888"/>
          </a:xfrm>
        </p:spPr>
        <p:txBody>
          <a:bodyPr/>
          <a:lstStyle/>
          <a:p>
            <a:r>
              <a:rPr lang="en-US" sz="4400" dirty="0"/>
              <a:t>Authentication</a:t>
            </a:r>
          </a:p>
        </p:txBody>
      </p:sp>
      <p:sp>
        <p:nvSpPr>
          <p:cNvPr id="3" name="Index"/>
          <p:cNvSpPr>
            <a:spLocks noGrp="1"/>
          </p:cNvSpPr>
          <p:nvPr>
            <p:ph type="body" sz="quarter" idx="10" hasCustomPrompt="1"/>
          </p:nvPr>
        </p:nvSpPr>
        <p:spPr/>
        <p:txBody>
          <a:bodyPr/>
          <a:lstStyle/>
          <a:p>
            <a:r>
              <a:rPr lang="en-US"/>
              <a:t>4.2</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Use a biometric scanner
Use single sign-on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CIA Triad: </a:t>
            </a:r>
            <a:r>
              <a:rPr dirty="0"/>
              <a:t>Three principles of security control and management - confidentiality, integrity, and accessibility. Also known as the information security triad.</a:t>
            </a:r>
            <a:r>
              <a:rPr b="1" dirty="0"/>
              <a:t>
National Institute of Standards and Technology (NIST): </a:t>
            </a:r>
            <a:r>
              <a:rPr dirty="0"/>
              <a:t>Develops computer security standards used by US federal agencies and publishes cybersecurity best practice guides and research.</a:t>
            </a:r>
            <a:r>
              <a:rPr b="1" dirty="0"/>
              <a:t>
</a:t>
            </a:r>
            <a:r>
              <a:rPr lang="en-US" b="1" dirty="0"/>
              <a:t>C</a:t>
            </a:r>
            <a:r>
              <a:rPr b="1" dirty="0"/>
              <a:t>ybersecurity </a:t>
            </a:r>
            <a:r>
              <a:rPr lang="en-US" b="1" dirty="0"/>
              <a:t>F</a:t>
            </a:r>
            <a:r>
              <a:rPr b="1" dirty="0"/>
              <a:t>rameworks (CSF): </a:t>
            </a:r>
            <a:r>
              <a:rPr dirty="0"/>
              <a:t>Standards, best practices, and guidelines for effective security risk management. Some frameworks are general in nature, while others are specific to industry or technology types.</a:t>
            </a:r>
            <a:r>
              <a:rPr b="1" dirty="0"/>
              <a:t>
</a:t>
            </a:r>
            <a:r>
              <a:rPr lang="en-US" b="1" dirty="0"/>
              <a:t>I</a:t>
            </a:r>
            <a:r>
              <a:rPr b="1" dirty="0"/>
              <a:t>dentity and </a:t>
            </a:r>
            <a:r>
              <a:rPr lang="en-US" b="1" dirty="0"/>
              <a:t>A</a:t>
            </a:r>
            <a:r>
              <a:rPr b="1" dirty="0"/>
              <a:t>ccess </a:t>
            </a:r>
            <a:r>
              <a:rPr lang="en-US" b="1" dirty="0"/>
              <a:t>M</a:t>
            </a:r>
            <a:r>
              <a:rPr b="1" dirty="0"/>
              <a:t>anagement (IAM): </a:t>
            </a:r>
            <a:r>
              <a:rPr dirty="0"/>
              <a:t>A security process that provides identification, authentication, and authorization mechanisms for users, computers, and other entities to work with organizational assets like networks, operating systems, and applications.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a:bodyPr>
          <a:lstStyle/>
          <a:p>
            <a:r>
              <a:rPr lang="en-US" dirty="0"/>
              <a:t>Multi-factor authentication (MFA)
One-time password (OTP)
</a:t>
            </a:r>
            <a:r>
              <a:rPr lang="en-US" dirty="0" err="1"/>
              <a:t>Passwordless</a:t>
            </a:r>
            <a:r>
              <a:rPr lang="en-US" dirty="0"/>
              <a:t>
Attestation
NT LAN Manager (NTLM) authentication
Pluggable authentication module (PAM)
Kerberos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Multi-factor authentication (MFA): </a:t>
            </a:r>
            <a:r>
              <a:rPr dirty="0"/>
              <a:t>An authentication scheme that requires the user to present at least two different factors as credentials; for example, something you know, something you have, something you are, something you do, and somewhere you are. Specifying two factors is known as 2FA.</a:t>
            </a:r>
            <a:r>
              <a:rPr b="1" dirty="0"/>
              <a:t>
One-time password (OTP): </a:t>
            </a:r>
            <a:r>
              <a:rPr dirty="0"/>
              <a:t>A password that is generated for use in one specific session and becomes invalid after the session ends.</a:t>
            </a:r>
            <a:r>
              <a:rPr b="1" dirty="0"/>
              <a:t>
</a:t>
            </a:r>
            <a:r>
              <a:rPr b="1" dirty="0" err="1"/>
              <a:t>Passwordless</a:t>
            </a:r>
            <a:r>
              <a:rPr b="1" dirty="0"/>
              <a:t>: </a:t>
            </a:r>
            <a:r>
              <a:rPr dirty="0"/>
              <a:t>Multi-   factor authentication scheme that uses ownership and biometric factors, but not knowledge factors.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Attestation: </a:t>
            </a:r>
            <a:r>
              <a:rPr dirty="0"/>
              <a:t>Capability of an authenticator or other cryptographic module to prove that it is a root of trust and can provide reliable reporting to prove that a device or computer is a trustworthy platform.</a:t>
            </a:r>
            <a:r>
              <a:rPr b="1" dirty="0"/>
              <a:t>
NT LAN Manager (NTLM) authentication: </a:t>
            </a:r>
            <a:r>
              <a:rPr dirty="0"/>
              <a:t>A challenge-response authentication protocol created by Microsoft for use in its products.</a:t>
            </a:r>
            <a:r>
              <a:rPr b="1" dirty="0"/>
              <a:t>
Pluggable authentication module (PAM): </a:t>
            </a:r>
            <a:r>
              <a:rPr dirty="0"/>
              <a:t>A framework for implementing authentication providers in Linux.</a:t>
            </a:r>
            <a:r>
              <a:rPr b="1" dirty="0"/>
              <a:t>
Kerberos: </a:t>
            </a:r>
            <a:r>
              <a:rPr dirty="0"/>
              <a:t>A single sign-on authentication and authorization service that is based on a time-sensitive, ticket-granting system.</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23236859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483868" y="1280160"/>
            <a:ext cx="90932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439418" y="1280160"/>
            <a:ext cx="91821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lang="en-US" b="1" dirty="0"/>
              <a:t>Authentication, Authorization, and Accounting (AAA): </a:t>
            </a:r>
            <a:r>
              <a:rPr lang="en-US" dirty="0"/>
              <a:t>A security concept where a centralized platform </a:t>
            </a:r>
            <a:r>
              <a:rPr dirty="0"/>
              <a:t>verifies subject identification, ensures the subject is assigned relevant permissions, and then logs these actions to create an audit trail.</a:t>
            </a:r>
            <a:r>
              <a:rPr b="1" dirty="0"/>
              <a:t>
Discretionary access control (DAC): </a:t>
            </a:r>
            <a:r>
              <a:rPr dirty="0"/>
              <a:t>An access control model where each resource is protected by an access control list (ACL) managed by the resource's owner (or owners).</a:t>
            </a:r>
            <a:r>
              <a:rPr b="1" dirty="0"/>
              <a:t>
Mandatory access control (MAC): </a:t>
            </a:r>
            <a:r>
              <a:rPr dirty="0"/>
              <a:t>An access control model where resources are protected by inflexible, system-defined rules. Resources (objects) and users (subjects) are allocated a clearance level (or label).</a:t>
            </a:r>
            <a:r>
              <a:rPr b="1" dirty="0"/>
              <a:t>
Role-based access control (RBAC): </a:t>
            </a:r>
            <a:r>
              <a:rPr dirty="0"/>
              <a:t>An access control model where resources are protected by ACLs that are managed by administrators and that provide user permissions based on job functions.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66219263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02918" y="1280160"/>
            <a:ext cx="9055100" cy="5013880"/>
          </a:xfrm>
          <a:prstGeom prst="rect">
            <a:avLst/>
          </a:prstGeom>
          <a:ln>
            <a:solidFill>
              <a:schemeClr val="tx2">
                <a:lumMod val="60000"/>
                <a:lumOff val="40000"/>
              </a:schemeClr>
            </a:solidFill>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490218" y="1280160"/>
            <a:ext cx="90805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09268" y="1280160"/>
            <a:ext cx="9042400" cy="5013880"/>
          </a:xfrm>
          <a:prstGeom prst="rect">
            <a:avLst/>
          </a:prstGeom>
          <a:ln>
            <a:solidFill>
              <a:schemeClr val="tx2">
                <a:lumMod val="60000"/>
                <a:lumOff val="40000"/>
              </a:schemeClr>
            </a:solid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502918" y="1280160"/>
            <a:ext cx="9055100" cy="5013880"/>
          </a:xfrm>
          <a:prstGeom prst="rect">
            <a:avLst/>
          </a:prstGeom>
          <a:ln>
            <a:solidFill>
              <a:schemeClr val="tx2">
                <a:lumMod val="60000"/>
                <a:lumOff val="40000"/>
              </a:schemeClr>
            </a:solid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p:cNvPicPr/>
          <p:nvPr/>
        </p:nvPicPr>
        <p:blipFill>
          <a:blip r:embed="rId2"/>
          <a:srcRect/>
          <a:stretch>
            <a:fillRect/>
          </a:stretch>
        </p:blipFill>
        <p:spPr>
          <a:xfrm>
            <a:off x="1458468" y="1280160"/>
            <a:ext cx="91440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15618" y="1280160"/>
            <a:ext cx="9029700" cy="5013880"/>
          </a:xfrm>
          <a:prstGeom prst="rect">
            <a:avLst/>
          </a:prstGeom>
          <a:ln>
            <a:solidFill>
              <a:schemeClr val="tx2">
                <a:lumMod val="60000"/>
                <a:lumOff val="40000"/>
              </a:schemeClr>
            </a:solid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477518" y="1280160"/>
            <a:ext cx="91059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Rule-based access control: </a:t>
            </a:r>
            <a:r>
              <a:rPr dirty="0"/>
              <a:t>A nondiscretionary access control technique that is based on a set of operational rules or restrictions to enforce a least privileges permissions policy.</a:t>
            </a:r>
            <a:r>
              <a:rPr b="1" dirty="0"/>
              <a:t>
Least privilege: </a:t>
            </a:r>
            <a:r>
              <a:rPr dirty="0"/>
              <a:t>A basic principle of security stating that something should be allocated the minimum necessary rights, privileges, or information to perform its role.</a:t>
            </a:r>
            <a:r>
              <a:rPr b="1" dirty="0"/>
              <a:t>
</a:t>
            </a:r>
            <a:r>
              <a:rPr lang="en-US" b="1" dirty="0"/>
              <a:t>S</a:t>
            </a:r>
            <a:r>
              <a:rPr b="1" dirty="0"/>
              <a:t>ecurity </a:t>
            </a:r>
            <a:r>
              <a:rPr lang="en-US" b="1" dirty="0"/>
              <a:t>I</a:t>
            </a:r>
            <a:r>
              <a:rPr b="1" dirty="0"/>
              <a:t>dentifier (SID): </a:t>
            </a:r>
            <a:r>
              <a:rPr dirty="0"/>
              <a:t>The value assigned to an account by Windows and that is used by the operating system to identify that account.</a:t>
            </a:r>
            <a:r>
              <a:rPr b="1" dirty="0"/>
              <a:t>
group policy objects (GPOs): </a:t>
            </a:r>
            <a:r>
              <a:rPr dirty="0"/>
              <a:t>On a Windows domain, a way to deploy per-user and per-computer settings such as password policy, account restrictions, firewall status, and so on.</a:t>
            </a:r>
            <a:r>
              <a:rPr b="1" dirty="0"/>
              <a:t>
geolocation: </a:t>
            </a:r>
            <a:r>
              <a:rPr dirty="0"/>
              <a:t>The identification or estimation of the physical location of an object, such as a radar source, mobile phone, or Internet-connected computing device.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92704702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85468" y="1280160"/>
            <a:ext cx="88900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464818" y="1280160"/>
            <a:ext cx="91313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642618" y="1280160"/>
            <a:ext cx="87757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Authentication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entication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Biometrics and Authentication Technologies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Biometric Methods</a:t>
            </a:r>
          </a:p>
        </p:txBody>
      </p:sp>
      <p:sp>
        <p:nvSpPr>
          <p:cNvPr id="2" name="Content"/>
          <p:cNvSpPr>
            <a:spLocks noGrp="1"/>
          </p:cNvSpPr>
          <p:nvPr>
            <p:ph idx="1" hasCustomPrompt="1"/>
          </p:nvPr>
        </p:nvSpPr>
        <p:spPr/>
        <p:txBody>
          <a:bodyPr/>
          <a:lstStyle/>
          <a:p>
            <a:r>
              <a:rPr lang="en-US"/>
              <a:t>Fingerprints
Retina
Iris
Face
Gait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Biometric Parameters</a:t>
            </a:r>
          </a:p>
        </p:txBody>
      </p:sp>
      <p:sp>
        <p:nvSpPr>
          <p:cNvPr id="2" name="Content"/>
          <p:cNvSpPr>
            <a:spLocks noGrp="1"/>
          </p:cNvSpPr>
          <p:nvPr>
            <p:ph idx="1" hasCustomPrompt="1"/>
          </p:nvPr>
        </p:nvSpPr>
        <p:spPr/>
        <p:txBody>
          <a:bodyPr/>
          <a:lstStyle/>
          <a:p>
            <a:r>
              <a:rPr lang="en-US"/>
              <a:t>Universal
Unique
Permanent
Collectible
Difficult to duplicate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Biometrics and Authentication Technologies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ometrics and Authentication Technolog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rmAutofit fontScale="90000"/>
          </a:bodyPr>
          <a:lstStyle/>
          <a:p>
            <a:r>
              <a:rPr lang="en-US"/>
              <a:t>Biometrics and Authentication Technologies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ometrics and Authentication Technolog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Biometrics and Authentication Technologies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ometrics and Authentication Technolog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noAutofit/>
          </a:bodyPr>
          <a:lstStyle/>
          <a:p>
            <a:r>
              <a:rPr lang="en-US" sz="4000"/>
              <a:t>Biometrics and Authentication Technologies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ometrics and Authentication Technolog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Push Notification</a:t>
            </a:r>
          </a:p>
        </p:txBody>
      </p:sp>
      <p:sp>
        <p:nvSpPr>
          <p:cNvPr id="2" name="Content"/>
          <p:cNvSpPr>
            <a:spLocks noGrp="1"/>
          </p:cNvSpPr>
          <p:nvPr>
            <p:ph idx="1" hasCustomPrompt="1"/>
          </p:nvPr>
        </p:nvSpPr>
        <p:spPr/>
        <p:txBody>
          <a:bodyPr/>
          <a:lstStyle/>
          <a:p>
            <a:r>
              <a:rPr lang="en-US"/>
              <a:t>Used instead of passwords
Can be approved or denied
Simple to use
Limited implementation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Biometrics
Authentication technologies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authentication factors and attributes?
What is an example of the "something you are" authentication type?
What is an example of the "something you have" authentication type?
What is multi-factor authentication?
Which physical attributes can be used to identify an individual?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967151" cy="4120888"/>
          </a:xfrm>
        </p:spPr>
        <p:txBody>
          <a:bodyPr/>
          <a:lstStyle/>
          <a:p>
            <a:r>
              <a:rPr lang="en-US" dirty="0"/>
              <a:t>Authorization</a:t>
            </a:r>
          </a:p>
        </p:txBody>
      </p:sp>
      <p:sp>
        <p:nvSpPr>
          <p:cNvPr id="3" name="Index"/>
          <p:cNvSpPr>
            <a:spLocks noGrp="1"/>
          </p:cNvSpPr>
          <p:nvPr>
            <p:ph type="body" sz="quarter" idx="10" hasCustomPrompt="1"/>
          </p:nvPr>
        </p:nvSpPr>
        <p:spPr/>
        <p:txBody>
          <a:bodyPr/>
          <a:lstStyle/>
          <a:p>
            <a:r>
              <a:rPr lang="en-US"/>
              <a:t>4.3</a:t>
            </a:r>
          </a:p>
        </p:txBody>
      </p:sp>
      <p:sp>
        <p:nvSpPr>
          <p:cNvPr id="4" name="Module"/>
          <p:cNvSpPr>
            <a:spLocks noGrp="1"/>
          </p:cNvSpPr>
          <p:nvPr>
            <p:ph type="body" sz="quarter" idx="11" hasCustomPrompt="1"/>
          </p:nvPr>
        </p:nvSpPr>
        <p:spPr/>
        <p:txBody>
          <a:bodyPr/>
          <a:lstStyle/>
          <a:p>
            <a:r>
              <a:rPr lang="en-US"/>
              <a:t>Identity and Access Management</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Authorization
Access control list (ACL)
Effective permissions
Deny permissions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lstStyle/>
          <a:p>
            <a:r>
              <a:rPr b="1"/>
              <a:t>Authorization: </a:t>
            </a:r>
            <a:r>
              <a:t>Granting a user on the computer system the right to use a resource.</a:t>
            </a:r>
            <a:r>
              <a:rPr b="1"/>
              <a:t>
Access control list (ACL): </a:t>
            </a:r>
            <a:r>
              <a:t>A collection of access control entries that determines which users are allowed or denied access to an object and the privileges given to that user.</a:t>
            </a:r>
            <a:r>
              <a:rPr b="1"/>
              <a:t>
Effective permissions: </a:t>
            </a:r>
            <a:r>
              <a:t>Access rights are cumulative, giving the user combined permissions from multiple groups.</a:t>
            </a:r>
            <a:r>
              <a:rPr b="1"/>
              <a:t>
Deny permissions: </a:t>
            </a:r>
            <a:r>
              <a:t>Always override Allow permissions.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Authorization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Authorization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or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Access Control Lists</a:t>
            </a:r>
          </a:p>
        </p:txBody>
      </p:sp>
      <p:sp>
        <p:nvSpPr>
          <p:cNvPr id="2" name="Content"/>
          <p:cNvSpPr>
            <a:spLocks noGrp="1"/>
          </p:cNvSpPr>
          <p:nvPr>
            <p:ph idx="1" hasCustomPrompt="1"/>
          </p:nvPr>
        </p:nvSpPr>
        <p:spPr/>
        <p:txBody>
          <a:bodyPr/>
          <a:lstStyle/>
          <a:p>
            <a:r>
              <a:rPr lang="en-US"/>
              <a:t>List of permissions</a:t>
            </a:r>
          </a:p>
          <a:p>
            <a:pPr lvl="1"/>
            <a:r>
              <a:rPr lang="en-US"/>
              <a:t>Files
Folders</a:t>
            </a:r>
          </a:p>
          <a:p>
            <a:pPr lvl="0"/>
            <a:r>
              <a:rPr lang="en-US"/>
              <a:t>Access control entries</a:t>
            </a:r>
          </a:p>
          <a:p>
            <a:pPr lvl="1"/>
            <a:r>
              <a:rPr lang="en-US"/>
              <a:t>Users
Groups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Authorization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or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Principals</a:t>
            </a:r>
          </a:p>
        </p:txBody>
      </p:sp>
      <p:sp>
        <p:nvSpPr>
          <p:cNvPr id="2" name="Content"/>
          <p:cNvSpPr>
            <a:spLocks noGrp="1"/>
          </p:cNvSpPr>
          <p:nvPr>
            <p:ph idx="1" hasCustomPrompt="1"/>
          </p:nvPr>
        </p:nvSpPr>
        <p:spPr/>
        <p:txBody>
          <a:bodyPr/>
          <a:lstStyle/>
          <a:p>
            <a:r>
              <a:rPr lang="en-US"/>
              <a:t>Includes:</a:t>
            </a:r>
          </a:p>
          <a:p>
            <a:pPr lvl="1"/>
            <a:r>
              <a:rPr lang="en-US"/>
              <a:t>User accounts
Computer accounts
Security group accounts</a:t>
            </a:r>
          </a:p>
          <a:p>
            <a:pPr lvl="0"/>
            <a:r>
              <a:rPr lang="en-US"/>
              <a:t>Uses unique SID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Access Tokens</a:t>
            </a:r>
          </a:p>
        </p:txBody>
      </p:sp>
      <p:sp>
        <p:nvSpPr>
          <p:cNvPr id="2" name="Content"/>
          <p:cNvSpPr>
            <a:spLocks noGrp="1"/>
          </p:cNvSpPr>
          <p:nvPr>
            <p:ph idx="1" hasCustomPrompt="1"/>
          </p:nvPr>
        </p:nvSpPr>
        <p:spPr/>
        <p:txBody>
          <a:bodyPr/>
          <a:lstStyle/>
          <a:p>
            <a:r>
              <a:rPr lang="en-US"/>
              <a:t>Include user account’s SID
Include all users’ and groups’ SIDs
Use user’s rights and privileges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Authorization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or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Authorization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thoriz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Fundamental Security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Fundamental Security Concepts"/>
          <p:cNvPicPr/>
          <p:nvPr/>
        </p:nvPicPr>
        <p:blipFill>
          <a:blip r:embed="rId2"/>
          <a:srcRect/>
          <a:stretch>
            <a:fillRect/>
          </a:stretch>
        </p:blipFill>
        <p:spPr>
          <a:xfrm>
            <a:off x="1534668" y="1280160"/>
            <a:ext cx="89916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Authorization
Access control lists
Permissions and privileges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Cumulative Access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umulative Acces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Roles
Groups
Limiting user's roles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Props1.xml><?xml version="1.0" encoding="utf-8"?>
<ds:datastoreItem xmlns:ds="http://schemas.openxmlformats.org/officeDocument/2006/customXml" ds:itemID="{51269CA3-FA79-4C56-915B-CCDAB51357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BCEA78-AE8B-4864-B6BD-460FC0B24AAC}">
  <ds:schemaRefs>
    <ds:schemaRef ds:uri="http://schemas.microsoft.com/sharepoint/v3/contenttype/forms"/>
  </ds:schemaRefs>
</ds:datastoreItem>
</file>

<file path=customXml/itemProps3.xml><?xml version="1.0" encoding="utf-8"?>
<ds:datastoreItem xmlns:ds="http://schemas.openxmlformats.org/officeDocument/2006/customXml" ds:itemID="{6498D26A-AA3F-4A8A-9121-AF924B9988BD}">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docProps/app.xml><?xml version="1.0" encoding="utf-8"?>
<Properties xmlns="http://schemas.openxmlformats.org/officeDocument/2006/extended-properties" xmlns:vt="http://schemas.openxmlformats.org/officeDocument/2006/docPropsVTypes">
  <Template>Ion Boardroom</Template>
  <TotalTime>159</TotalTime>
  <Words>4067</Words>
  <Application>Microsoft Office PowerPoint</Application>
  <PresentationFormat>Widescreen</PresentationFormat>
  <Paragraphs>647</Paragraphs>
  <Slides>236</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236</vt:i4>
      </vt:variant>
    </vt:vector>
  </HeadingPairs>
  <TitlesOfParts>
    <vt:vector size="244" baseType="lpstr">
      <vt:lpstr>Arial</vt:lpstr>
      <vt:lpstr>Roboto</vt:lpstr>
      <vt:lpstr>Kepler Std</vt:lpstr>
      <vt:lpstr>Pathway Gothic One</vt:lpstr>
      <vt:lpstr>Wingdings 3</vt:lpstr>
      <vt:lpstr>TestOut</vt:lpstr>
      <vt:lpstr>1_TestOut</vt:lpstr>
      <vt:lpstr>Ion Boardroom</vt:lpstr>
      <vt:lpstr>Identity and Access Management</vt:lpstr>
      <vt:lpstr>Access Control Models</vt:lpstr>
      <vt:lpstr>Key Terms</vt:lpstr>
      <vt:lpstr>Key Definitions</vt:lpstr>
      <vt:lpstr>Key Definitions</vt:lpstr>
      <vt:lpstr>Key Definitions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Fundamental Security Concepts</vt:lpstr>
      <vt:lpstr>Access Control Models</vt:lpstr>
      <vt:lpstr>Discretionary Access Control</vt:lpstr>
      <vt:lpstr>Access Control Models</vt:lpstr>
      <vt:lpstr>Mandatory Access Control</vt:lpstr>
      <vt:lpstr>Access Control Models</vt:lpstr>
      <vt:lpstr>Access Control Models</vt:lpstr>
      <vt:lpstr>Access Control Models</vt:lpstr>
      <vt:lpstr>Access Control Models</vt:lpstr>
      <vt:lpstr>Role-Based Access Control</vt:lpstr>
      <vt:lpstr>Access Control Models</vt:lpstr>
      <vt:lpstr>Rule-Based Access Control</vt:lpstr>
      <vt:lpstr>Attribute-Based Access</vt:lpstr>
      <vt:lpstr>Access Control Models</vt:lpstr>
      <vt:lpstr>Access Control Models</vt:lpstr>
      <vt:lpstr>Access Control Models</vt:lpstr>
      <vt:lpstr>Access Control Models</vt:lpstr>
      <vt:lpstr>Conditional Access</vt:lpstr>
      <vt:lpstr>Summary</vt:lpstr>
      <vt:lpstr>Class Discussion</vt:lpstr>
      <vt:lpstr>Authentication</vt:lpstr>
      <vt:lpstr>Section Skill Overview</vt:lpstr>
      <vt:lpstr>Key Terms</vt:lpstr>
      <vt:lpstr>Key Definitions</vt:lpstr>
      <vt:lpstr>Key Definitions</vt:lpstr>
      <vt:lpstr>Authentication</vt:lpstr>
      <vt:lpstr>Authentication</vt:lpstr>
      <vt:lpstr>Authentication</vt:lpstr>
      <vt:lpstr>Authentication</vt:lpstr>
      <vt:lpstr>Authentication</vt:lpstr>
      <vt:lpstr>Authentication</vt:lpstr>
      <vt:lpstr>Authentication</vt:lpstr>
      <vt:lpstr>Authentication</vt:lpstr>
      <vt:lpstr>Authentication</vt:lpstr>
      <vt:lpstr>Authentication</vt:lpstr>
      <vt:lpstr>Authentication</vt:lpstr>
      <vt:lpstr>Authentication</vt:lpstr>
      <vt:lpstr>Authentication</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Authentication Methods</vt:lpstr>
      <vt:lpstr>Biometrics and Authentication Technologies</vt:lpstr>
      <vt:lpstr>Biometric Methods</vt:lpstr>
      <vt:lpstr>Biometric Parameters</vt:lpstr>
      <vt:lpstr>Biometrics and Authentication Technologies</vt:lpstr>
      <vt:lpstr>Biometrics and Authentication Technologies</vt:lpstr>
      <vt:lpstr>Biometrics and Authentication Technologies</vt:lpstr>
      <vt:lpstr>Biometrics and Authentication Technologies</vt:lpstr>
      <vt:lpstr>Push Notification</vt:lpstr>
      <vt:lpstr>Summary</vt:lpstr>
      <vt:lpstr>Class Discussion</vt:lpstr>
      <vt:lpstr>Authorization</vt:lpstr>
      <vt:lpstr>Key Terms</vt:lpstr>
      <vt:lpstr>Key Definitions</vt:lpstr>
      <vt:lpstr>Authorization</vt:lpstr>
      <vt:lpstr>Authorization</vt:lpstr>
      <vt:lpstr>Access Control Lists</vt:lpstr>
      <vt:lpstr>Authorization</vt:lpstr>
      <vt:lpstr>Security Principals</vt:lpstr>
      <vt:lpstr>Access Tokens</vt:lpstr>
      <vt:lpstr>Authorization</vt:lpstr>
      <vt:lpstr>Authorization</vt:lpstr>
      <vt:lpstr>Summary</vt:lpstr>
      <vt:lpstr>Cumulative Access</vt:lpstr>
      <vt:lpstr>Cumulative Access</vt:lpstr>
      <vt:lpstr>Cumulative Access</vt:lpstr>
      <vt:lpstr>Cumulative Access</vt:lpstr>
      <vt:lpstr>Cumulative Access</vt:lpstr>
      <vt:lpstr>Cumulative Access</vt:lpstr>
      <vt:lpstr>Cumulative Access</vt:lpstr>
      <vt:lpstr>Cumulative Access</vt:lpstr>
      <vt:lpstr>Summary</vt:lpstr>
      <vt:lpstr>Class Discussion</vt:lpstr>
      <vt:lpstr>Active Directory Overview</vt:lpstr>
      <vt:lpstr>Section Skill Overview</vt:lpstr>
      <vt:lpstr>Key Terms</vt:lpstr>
      <vt:lpstr>Key Definitions</vt:lpstr>
      <vt:lpstr>Key Definitions</vt:lpstr>
      <vt:lpstr>Active Directory Introduction</vt:lpstr>
      <vt:lpstr>Active Directory</vt:lpstr>
      <vt:lpstr>Centralized Administration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Active Directory Introduction</vt:lpstr>
      <vt:lpstr>Summary</vt:lpstr>
      <vt:lpstr>Group Policy</vt:lpstr>
      <vt:lpstr>Group Policy</vt:lpstr>
      <vt:lpstr>Group Policy</vt:lpstr>
      <vt:lpstr>Group Policy</vt:lpstr>
      <vt:lpstr>Group Policy</vt:lpstr>
      <vt:lpstr>Group Policy</vt:lpstr>
      <vt:lpstr>Group Policy</vt:lpstr>
      <vt:lpstr>Group Policy</vt:lpstr>
      <vt:lpstr>Group Policy</vt:lpstr>
      <vt:lpstr>Computer Policies</vt:lpstr>
      <vt:lpstr>User Policies</vt:lpstr>
      <vt:lpstr>Key Policy Types</vt:lpstr>
      <vt:lpstr>Summary</vt:lpstr>
      <vt:lpstr>In-Class Practice</vt:lpstr>
      <vt:lpstr>Class Discussion</vt:lpstr>
      <vt:lpstr>Hardening Authentication</vt:lpstr>
      <vt:lpstr>Section Skill Overview</vt:lpstr>
      <vt:lpstr>Key Terms</vt:lpstr>
      <vt:lpstr>Key Definitions</vt:lpstr>
      <vt:lpstr>Hardening Authentication</vt:lpstr>
      <vt:lpstr>User Education</vt:lpstr>
      <vt:lpstr>Stronger Passwords</vt:lpstr>
      <vt:lpstr>Hardening Authentication</vt:lpstr>
      <vt:lpstr>Hardening Authentication</vt:lpstr>
      <vt:lpstr>Hardening Authentication</vt:lpstr>
      <vt:lpstr>Account Restrictions</vt:lpstr>
      <vt:lpstr>Hardening Authentication</vt:lpstr>
      <vt:lpstr>Old/Inactive Accounts</vt:lpstr>
      <vt:lpstr>Access Levels</vt:lpstr>
      <vt:lpstr>Remote Access</vt:lpstr>
      <vt:lpstr>Summary</vt:lpstr>
      <vt:lpstr>In-Class Practice</vt:lpstr>
      <vt:lpstr>Class Discussion</vt:lpstr>
      <vt:lpstr>Linux Users</vt:lpstr>
      <vt:lpstr>Key Terms</vt:lpstr>
      <vt:lpstr>Key Definitions</vt:lpstr>
      <vt:lpstr>Key Definitions</vt:lpstr>
      <vt:lpstr>Linux User and Group Overview</vt:lpstr>
      <vt:lpstr>Linux Users and Groups</vt:lpstr>
      <vt:lpstr>Linux Password File</vt:lpstr>
      <vt:lpstr>Linux User and Group Overview</vt:lpstr>
      <vt:lpstr>Linux User and Group Overview</vt:lpstr>
      <vt:lpstr>Linux Account Types</vt:lpstr>
      <vt:lpstr>Linux User and Group Overview</vt:lpstr>
      <vt:lpstr>Linux User and Group Overview</vt:lpstr>
      <vt:lpstr>Password and Shadow Files</vt:lpstr>
      <vt:lpstr>Linux User and Group Overview</vt:lpstr>
      <vt:lpstr>Linux User and Group Overview</vt:lpstr>
      <vt:lpstr>Linux User and Group Overview</vt:lpstr>
      <vt:lpstr>/etc/gshadow</vt:lpstr>
      <vt:lpstr>Summary</vt:lpstr>
      <vt:lpstr>Linux User Security and Restrictions</vt:lpstr>
      <vt:lpstr>Strong Password Rules</vt:lpstr>
      <vt:lpstr>Chage Command</vt:lpstr>
      <vt:lpstr>Using pam_limits</vt:lpstr>
      <vt:lpstr>Using pam_limits</vt:lpstr>
      <vt:lpstr>Using ulimit</vt:lpstr>
      <vt:lpstr>In-Class Practice</vt:lpstr>
      <vt:lpstr>Class Discussion</vt:lpstr>
      <vt:lpstr>Linux Groups</vt:lpstr>
      <vt:lpstr>Key Terms</vt:lpstr>
      <vt:lpstr>Key Definitions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Managing Linux Groups</vt:lpstr>
      <vt:lpstr>In-Class Practice</vt:lpstr>
      <vt:lpstr>Class Discussion</vt:lpstr>
      <vt:lpstr>Remote Access</vt:lpstr>
      <vt:lpstr>Key Terms</vt:lpstr>
      <vt:lpstr>Key Definitions</vt:lpstr>
      <vt:lpstr>Key Definitions</vt:lpstr>
      <vt:lpstr>Remote Access</vt:lpstr>
      <vt:lpstr>Remote Access</vt:lpstr>
      <vt:lpstr>Remote Access</vt:lpstr>
      <vt:lpstr>Remote Access</vt:lpstr>
      <vt:lpstr>Remote Access</vt:lpstr>
      <vt:lpstr>Remote Access</vt:lpstr>
      <vt:lpstr>Remote Access</vt:lpstr>
      <vt:lpstr>Class Discussion</vt:lpstr>
      <vt:lpstr>Network Authentication</vt:lpstr>
      <vt:lpstr>Key Terms</vt:lpstr>
      <vt:lpstr>Key Definitions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Network Authentication Protocols</vt:lpstr>
      <vt:lpstr>LDAP Authentication</vt:lpstr>
      <vt:lpstr>LDAP</vt:lpstr>
      <vt:lpstr>LDAP Authentication</vt:lpstr>
      <vt:lpstr>LDAP Authentication</vt:lpstr>
      <vt:lpstr>Simple Authentication</vt:lpstr>
      <vt:lpstr>SASL Authentication</vt:lpstr>
      <vt:lpstr>Summary</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34</cp:revision>
  <dcterms:created xsi:type="dcterms:W3CDTF">2018-06-15T22:57:16Z</dcterms:created>
  <dcterms:modified xsi:type="dcterms:W3CDTF">2023-11-16T14:36:54Z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ies>
</file>