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ags/tag4.xml" ContentType="application/vnd.openxmlformats-officedocument.presentationml.tags+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74" r:id="rId1"/>
    <p:sldMasterId id="2147483681" r:id="rId2"/>
    <p:sldMasterId id="2147483648" r:id="rId3"/>
  </p:sldMasterIdLst>
  <p:sldIdLst>
    <p:sldId id="394" r:id="rId4"/>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395" r:id="rId27"/>
    <p:sldId id="396" r:id="rId28"/>
    <p:sldId id="397" r:id="rId29"/>
    <p:sldId id="398" r:id="rId30"/>
    <p:sldId id="399" r:id="rId31"/>
    <p:sldId id="400" r:id="rId32"/>
    <p:sldId id="401" r:id="rId33"/>
    <p:sldId id="402" r:id="rId34"/>
    <p:sldId id="403" r:id="rId35"/>
    <p:sldId id="404" r:id="rId36"/>
    <p:sldId id="405" r:id="rId37"/>
    <p:sldId id="406" r:id="rId38"/>
    <p:sldId id="407" r:id="rId39"/>
    <p:sldId id="408" r:id="rId40"/>
    <p:sldId id="409" r:id="rId41"/>
    <p:sldId id="410" r:id="rId42"/>
    <p:sldId id="411" r:id="rId43"/>
    <p:sldId id="307" r:id="rId44"/>
    <p:sldId id="308" r:id="rId45"/>
    <p:sldId id="412" r:id="rId46"/>
    <p:sldId id="413" r:id="rId47"/>
    <p:sldId id="414" r:id="rId48"/>
    <p:sldId id="415" r:id="rId49"/>
    <p:sldId id="416" r:id="rId50"/>
    <p:sldId id="417" r:id="rId51"/>
    <p:sldId id="418" r:id="rId52"/>
    <p:sldId id="419" r:id="rId53"/>
    <p:sldId id="420" r:id="rId54"/>
    <p:sldId id="421" r:id="rId55"/>
    <p:sldId id="422" r:id="rId56"/>
    <p:sldId id="423" r:id="rId57"/>
    <p:sldId id="424" r:id="rId58"/>
    <p:sldId id="425" r:id="rId59"/>
    <p:sldId id="426" r:id="rId60"/>
    <p:sldId id="427" r:id="rId61"/>
    <p:sldId id="428" r:id="rId62"/>
    <p:sldId id="429" r:id="rId63"/>
    <p:sldId id="278" r:id="rId64"/>
    <p:sldId id="279" r:id="rId65"/>
    <p:sldId id="280" r:id="rId66"/>
    <p:sldId id="281" r:id="rId67"/>
    <p:sldId id="282" r:id="rId68"/>
    <p:sldId id="283" r:id="rId69"/>
    <p:sldId id="284" r:id="rId70"/>
    <p:sldId id="285" r:id="rId71"/>
    <p:sldId id="286" r:id="rId72"/>
    <p:sldId id="287" r:id="rId73"/>
    <p:sldId id="288" r:id="rId74"/>
    <p:sldId id="289" r:id="rId75"/>
    <p:sldId id="290" r:id="rId76"/>
    <p:sldId id="291" r:id="rId77"/>
    <p:sldId id="292" r:id="rId78"/>
    <p:sldId id="293" r:id="rId79"/>
    <p:sldId id="294" r:id="rId80"/>
    <p:sldId id="295" r:id="rId81"/>
    <p:sldId id="296" r:id="rId82"/>
    <p:sldId id="297" r:id="rId83"/>
    <p:sldId id="298" r:id="rId84"/>
    <p:sldId id="299" r:id="rId85"/>
    <p:sldId id="300" r:id="rId86"/>
    <p:sldId id="301" r:id="rId87"/>
    <p:sldId id="302" r:id="rId88"/>
    <p:sldId id="303" r:id="rId89"/>
    <p:sldId id="304" r:id="rId90"/>
    <p:sldId id="305" r:id="rId91"/>
    <p:sldId id="306" r:id="rId92"/>
    <p:sldId id="430" r:id="rId93"/>
    <p:sldId id="431" r:id="rId94"/>
    <p:sldId id="432" r:id="rId95"/>
    <p:sldId id="433" r:id="rId96"/>
    <p:sldId id="434" r:id="rId97"/>
    <p:sldId id="435" r:id="rId98"/>
    <p:sldId id="436" r:id="rId99"/>
    <p:sldId id="437" r:id="rId100"/>
    <p:sldId id="438" r:id="rId101"/>
    <p:sldId id="439" r:id="rId102"/>
    <p:sldId id="440" r:id="rId103"/>
    <p:sldId id="441" r:id="rId104"/>
  </p:sldIdLst>
  <p:sldSz cx="12192000" cy="6858000"/>
  <p:notesSz cx="6858000" cy="9144000"/>
  <p:embeddedFontLst>
    <p:embeddedFont>
      <p:font typeface="Kepler Std" panose="0204060306070A060204" charset="0"/>
      <p:regular r:id="rId105"/>
      <p:bold r:id="rId106"/>
    </p:embeddedFont>
    <p:embeddedFont>
      <p:font typeface="Pathway Gothic One" panose="020B0604020202020204" charset="0"/>
      <p:regular r:id="rId107"/>
    </p:embeddedFont>
    <p:embeddedFont>
      <p:font typeface="Roboto" panose="02000000000000000000" pitchFamily="2" charset="0"/>
      <p:regular r:id="rId108"/>
      <p:bold r:id="rId109"/>
      <p:italic r:id="rId110"/>
      <p:boldItalic r:id="rId111"/>
    </p:embeddedFont>
    <p:embeddedFont>
      <p:font typeface="Wingdings 3" panose="05040102010807070707" pitchFamily="18" charset="2"/>
      <p:regular r:id="rId112"/>
    </p:embeddedFont>
  </p:embeddedFontLst>
  <p:custDataLst>
    <p:tags r:id="rId113"/>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E9AA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90FE55C-CC21-4A07-B6B4-7617E7915F81}" v="6" dt="2023-11-16T14:45:03.61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61" d="100"/>
          <a:sy n="161" d="100"/>
        </p:scale>
        <p:origin x="232" y="1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117" Type="http://schemas.openxmlformats.org/officeDocument/2006/relationships/tableStyles" Target="tableStyles.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12" Type="http://schemas.openxmlformats.org/officeDocument/2006/relationships/font" Target="fonts/font8.fntdata"/><Relationship Id="rId16" Type="http://schemas.openxmlformats.org/officeDocument/2006/relationships/slide" Target="slides/slide13.xml"/><Relationship Id="rId107" Type="http://schemas.openxmlformats.org/officeDocument/2006/relationships/font" Target="fonts/font3.fntdata"/><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slide" Target="slides/slide99.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slide" Target="slides/slide92.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113" Type="http://schemas.openxmlformats.org/officeDocument/2006/relationships/tags" Target="tags/tag1.xml"/><Relationship Id="rId118" Type="http://schemas.microsoft.com/office/2016/11/relationships/changesInfo" Target="changesInfos/changesInfo1.xml"/><Relationship Id="rId80" Type="http://schemas.openxmlformats.org/officeDocument/2006/relationships/slide" Target="slides/slide77.xml"/><Relationship Id="rId85" Type="http://schemas.openxmlformats.org/officeDocument/2006/relationships/slide" Target="slides/slide82.xml"/><Relationship Id="rId12" Type="http://schemas.openxmlformats.org/officeDocument/2006/relationships/slide" Target="slides/slide9.xml"/><Relationship Id="rId17" Type="http://schemas.openxmlformats.org/officeDocument/2006/relationships/slide" Target="slides/slide14.xml"/><Relationship Id="rId33" Type="http://schemas.openxmlformats.org/officeDocument/2006/relationships/slide" Target="slides/slide30.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08" Type="http://schemas.openxmlformats.org/officeDocument/2006/relationships/font" Target="fonts/font4.fntdata"/><Relationship Id="rId54" Type="http://schemas.openxmlformats.org/officeDocument/2006/relationships/slide" Target="slides/slide51.xml"/><Relationship Id="rId70" Type="http://schemas.openxmlformats.org/officeDocument/2006/relationships/slide" Target="slides/slide67.xml"/><Relationship Id="rId75" Type="http://schemas.openxmlformats.org/officeDocument/2006/relationships/slide" Target="slides/slide72.xml"/><Relationship Id="rId91" Type="http://schemas.openxmlformats.org/officeDocument/2006/relationships/slide" Target="slides/slide88.xml"/><Relationship Id="rId96" Type="http://schemas.openxmlformats.org/officeDocument/2006/relationships/slide" Target="slides/slide93.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slide" Target="slides/slide20.xml"/><Relationship Id="rId28" Type="http://schemas.openxmlformats.org/officeDocument/2006/relationships/slide" Target="slides/slide25.xml"/><Relationship Id="rId49" Type="http://schemas.openxmlformats.org/officeDocument/2006/relationships/slide" Target="slides/slide46.xml"/><Relationship Id="rId114" Type="http://schemas.openxmlformats.org/officeDocument/2006/relationships/presProps" Target="presProps.xml"/><Relationship Id="rId119" Type="http://schemas.microsoft.com/office/2015/10/relationships/revisionInfo" Target="revisionInfo.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font" Target="fonts/font5.fntdata"/><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font" Target="fonts/font6.fntdata"/><Relationship Id="rId115" Type="http://schemas.openxmlformats.org/officeDocument/2006/relationships/viewProps" Target="viewProps.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font" Target="fonts/font1.fntdata"/><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3" Type="http://schemas.openxmlformats.org/officeDocument/2006/relationships/slideMaster" Target="slideMasters/slideMaster3.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116" Type="http://schemas.openxmlformats.org/officeDocument/2006/relationships/theme" Target="theme/theme1.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88" Type="http://schemas.openxmlformats.org/officeDocument/2006/relationships/slide" Target="slides/slide85.xml"/><Relationship Id="rId111" Type="http://schemas.openxmlformats.org/officeDocument/2006/relationships/font" Target="fonts/font7.fntdata"/><Relationship Id="rId15" Type="http://schemas.openxmlformats.org/officeDocument/2006/relationships/slide" Target="slides/slide12.xml"/><Relationship Id="rId36" Type="http://schemas.openxmlformats.org/officeDocument/2006/relationships/slide" Target="slides/slide33.xml"/><Relationship Id="rId57" Type="http://schemas.openxmlformats.org/officeDocument/2006/relationships/slide" Target="slides/slide54.xml"/><Relationship Id="rId106" Type="http://schemas.openxmlformats.org/officeDocument/2006/relationships/font" Target="fonts/font2.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an Guerrero" userId="1f3c2090-23d4-4586-97db-579ffc9c77e2" providerId="ADAL" clId="{A90FE55C-CC21-4A07-B6B4-7617E7915F81}"/>
    <pc:docChg chg="custSel addSld modSld sldOrd">
      <pc:chgData name="Juan Guerrero" userId="1f3c2090-23d4-4586-97db-579ffc9c77e2" providerId="ADAL" clId="{A90FE55C-CC21-4A07-B6B4-7617E7915F81}" dt="2023-11-16T14:45:03.597" v="39"/>
      <pc:docMkLst>
        <pc:docMk/>
      </pc:docMkLst>
      <pc:sldChg chg="modSp mod">
        <pc:chgData name="Juan Guerrero" userId="1f3c2090-23d4-4586-97db-579ffc9c77e2" providerId="ADAL" clId="{A90FE55C-CC21-4A07-B6B4-7617E7915F81}" dt="2023-11-16T14:44:09.544" v="1" actId="27636"/>
        <pc:sldMkLst>
          <pc:docMk/>
          <pc:sldMk cId="0" sldId="271"/>
        </pc:sldMkLst>
        <pc:spChg chg="mod">
          <ac:chgData name="Juan Guerrero" userId="1f3c2090-23d4-4586-97db-579ffc9c77e2" providerId="ADAL" clId="{A90FE55C-CC21-4A07-B6B4-7617E7915F81}" dt="2023-11-16T14:44:09.544" v="1" actId="27636"/>
          <ac:spMkLst>
            <pc:docMk/>
            <pc:sldMk cId="0" sldId="271"/>
            <ac:spMk id="2" creationId="{00000000-0000-0000-0000-000000000000}"/>
          </ac:spMkLst>
        </pc:spChg>
      </pc:sldChg>
      <pc:sldChg chg="modSp mod">
        <pc:chgData name="Juan Guerrero" userId="1f3c2090-23d4-4586-97db-579ffc9c77e2" providerId="ADAL" clId="{A90FE55C-CC21-4A07-B6B4-7617E7915F81}" dt="2023-11-16T14:44:09.544" v="2" actId="27636"/>
        <pc:sldMkLst>
          <pc:docMk/>
          <pc:sldMk cId="0" sldId="274"/>
        </pc:sldMkLst>
        <pc:spChg chg="mod">
          <ac:chgData name="Juan Guerrero" userId="1f3c2090-23d4-4586-97db-579ffc9c77e2" providerId="ADAL" clId="{A90FE55C-CC21-4A07-B6B4-7617E7915F81}" dt="2023-11-16T14:44:09.544" v="2" actId="27636"/>
          <ac:spMkLst>
            <pc:docMk/>
            <pc:sldMk cId="0" sldId="274"/>
            <ac:spMk id="2" creationId="{00000000-0000-0000-0000-000000000000}"/>
          </ac:spMkLst>
        </pc:spChg>
      </pc:sldChg>
      <pc:sldChg chg="add">
        <pc:chgData name="Juan Guerrero" userId="1f3c2090-23d4-4586-97db-579ffc9c77e2" providerId="ADAL" clId="{A90FE55C-CC21-4A07-B6B4-7617E7915F81}" dt="2023-11-16T14:44:48.134" v="36"/>
        <pc:sldMkLst>
          <pc:docMk/>
          <pc:sldMk cId="0" sldId="278"/>
        </pc:sldMkLst>
      </pc:sldChg>
      <pc:sldChg chg="add">
        <pc:chgData name="Juan Guerrero" userId="1f3c2090-23d4-4586-97db-579ffc9c77e2" providerId="ADAL" clId="{A90FE55C-CC21-4A07-B6B4-7617E7915F81}" dt="2023-11-16T14:44:48.134" v="36"/>
        <pc:sldMkLst>
          <pc:docMk/>
          <pc:sldMk cId="0" sldId="279"/>
        </pc:sldMkLst>
      </pc:sldChg>
      <pc:sldChg chg="add">
        <pc:chgData name="Juan Guerrero" userId="1f3c2090-23d4-4586-97db-579ffc9c77e2" providerId="ADAL" clId="{A90FE55C-CC21-4A07-B6B4-7617E7915F81}" dt="2023-11-16T14:44:48.134" v="36"/>
        <pc:sldMkLst>
          <pc:docMk/>
          <pc:sldMk cId="0" sldId="280"/>
        </pc:sldMkLst>
      </pc:sldChg>
      <pc:sldChg chg="add">
        <pc:chgData name="Juan Guerrero" userId="1f3c2090-23d4-4586-97db-579ffc9c77e2" providerId="ADAL" clId="{A90FE55C-CC21-4A07-B6B4-7617E7915F81}" dt="2023-11-16T14:44:48.134" v="36"/>
        <pc:sldMkLst>
          <pc:docMk/>
          <pc:sldMk cId="0" sldId="281"/>
        </pc:sldMkLst>
      </pc:sldChg>
      <pc:sldChg chg="add">
        <pc:chgData name="Juan Guerrero" userId="1f3c2090-23d4-4586-97db-579ffc9c77e2" providerId="ADAL" clId="{A90FE55C-CC21-4A07-B6B4-7617E7915F81}" dt="2023-11-16T14:44:48.134" v="36"/>
        <pc:sldMkLst>
          <pc:docMk/>
          <pc:sldMk cId="0" sldId="282"/>
        </pc:sldMkLst>
      </pc:sldChg>
      <pc:sldChg chg="add">
        <pc:chgData name="Juan Guerrero" userId="1f3c2090-23d4-4586-97db-579ffc9c77e2" providerId="ADAL" clId="{A90FE55C-CC21-4A07-B6B4-7617E7915F81}" dt="2023-11-16T14:44:48.134" v="36"/>
        <pc:sldMkLst>
          <pc:docMk/>
          <pc:sldMk cId="0" sldId="283"/>
        </pc:sldMkLst>
      </pc:sldChg>
      <pc:sldChg chg="add">
        <pc:chgData name="Juan Guerrero" userId="1f3c2090-23d4-4586-97db-579ffc9c77e2" providerId="ADAL" clId="{A90FE55C-CC21-4A07-B6B4-7617E7915F81}" dt="2023-11-16T14:44:48.134" v="36"/>
        <pc:sldMkLst>
          <pc:docMk/>
          <pc:sldMk cId="0" sldId="284"/>
        </pc:sldMkLst>
      </pc:sldChg>
      <pc:sldChg chg="add">
        <pc:chgData name="Juan Guerrero" userId="1f3c2090-23d4-4586-97db-579ffc9c77e2" providerId="ADAL" clId="{A90FE55C-CC21-4A07-B6B4-7617E7915F81}" dt="2023-11-16T14:44:48.134" v="36"/>
        <pc:sldMkLst>
          <pc:docMk/>
          <pc:sldMk cId="0" sldId="285"/>
        </pc:sldMkLst>
      </pc:sldChg>
      <pc:sldChg chg="add">
        <pc:chgData name="Juan Guerrero" userId="1f3c2090-23d4-4586-97db-579ffc9c77e2" providerId="ADAL" clId="{A90FE55C-CC21-4A07-B6B4-7617E7915F81}" dt="2023-11-16T14:44:48.134" v="36"/>
        <pc:sldMkLst>
          <pc:docMk/>
          <pc:sldMk cId="0" sldId="286"/>
        </pc:sldMkLst>
      </pc:sldChg>
      <pc:sldChg chg="add">
        <pc:chgData name="Juan Guerrero" userId="1f3c2090-23d4-4586-97db-579ffc9c77e2" providerId="ADAL" clId="{A90FE55C-CC21-4A07-B6B4-7617E7915F81}" dt="2023-11-16T14:44:48.134" v="36"/>
        <pc:sldMkLst>
          <pc:docMk/>
          <pc:sldMk cId="0" sldId="287"/>
        </pc:sldMkLst>
      </pc:sldChg>
      <pc:sldChg chg="add">
        <pc:chgData name="Juan Guerrero" userId="1f3c2090-23d4-4586-97db-579ffc9c77e2" providerId="ADAL" clId="{A90FE55C-CC21-4A07-B6B4-7617E7915F81}" dt="2023-11-16T14:44:48.134" v="36"/>
        <pc:sldMkLst>
          <pc:docMk/>
          <pc:sldMk cId="0" sldId="288"/>
        </pc:sldMkLst>
      </pc:sldChg>
      <pc:sldChg chg="add">
        <pc:chgData name="Juan Guerrero" userId="1f3c2090-23d4-4586-97db-579ffc9c77e2" providerId="ADAL" clId="{A90FE55C-CC21-4A07-B6B4-7617E7915F81}" dt="2023-11-16T14:44:48.134" v="36"/>
        <pc:sldMkLst>
          <pc:docMk/>
          <pc:sldMk cId="0" sldId="289"/>
        </pc:sldMkLst>
      </pc:sldChg>
      <pc:sldChg chg="add">
        <pc:chgData name="Juan Guerrero" userId="1f3c2090-23d4-4586-97db-579ffc9c77e2" providerId="ADAL" clId="{A90FE55C-CC21-4A07-B6B4-7617E7915F81}" dt="2023-11-16T14:44:48.134" v="36"/>
        <pc:sldMkLst>
          <pc:docMk/>
          <pc:sldMk cId="0" sldId="290"/>
        </pc:sldMkLst>
      </pc:sldChg>
      <pc:sldChg chg="add">
        <pc:chgData name="Juan Guerrero" userId="1f3c2090-23d4-4586-97db-579ffc9c77e2" providerId="ADAL" clId="{A90FE55C-CC21-4A07-B6B4-7617E7915F81}" dt="2023-11-16T14:44:48.134" v="36"/>
        <pc:sldMkLst>
          <pc:docMk/>
          <pc:sldMk cId="0" sldId="291"/>
        </pc:sldMkLst>
      </pc:sldChg>
      <pc:sldChg chg="add">
        <pc:chgData name="Juan Guerrero" userId="1f3c2090-23d4-4586-97db-579ffc9c77e2" providerId="ADAL" clId="{A90FE55C-CC21-4A07-B6B4-7617E7915F81}" dt="2023-11-16T14:44:48.134" v="36"/>
        <pc:sldMkLst>
          <pc:docMk/>
          <pc:sldMk cId="0" sldId="292"/>
        </pc:sldMkLst>
      </pc:sldChg>
      <pc:sldChg chg="add">
        <pc:chgData name="Juan Guerrero" userId="1f3c2090-23d4-4586-97db-579ffc9c77e2" providerId="ADAL" clId="{A90FE55C-CC21-4A07-B6B4-7617E7915F81}" dt="2023-11-16T14:44:48.134" v="36"/>
        <pc:sldMkLst>
          <pc:docMk/>
          <pc:sldMk cId="0" sldId="293"/>
        </pc:sldMkLst>
      </pc:sldChg>
      <pc:sldChg chg="add">
        <pc:chgData name="Juan Guerrero" userId="1f3c2090-23d4-4586-97db-579ffc9c77e2" providerId="ADAL" clId="{A90FE55C-CC21-4A07-B6B4-7617E7915F81}" dt="2023-11-16T14:44:48.134" v="36"/>
        <pc:sldMkLst>
          <pc:docMk/>
          <pc:sldMk cId="0" sldId="294"/>
        </pc:sldMkLst>
      </pc:sldChg>
      <pc:sldChg chg="add">
        <pc:chgData name="Juan Guerrero" userId="1f3c2090-23d4-4586-97db-579ffc9c77e2" providerId="ADAL" clId="{A90FE55C-CC21-4A07-B6B4-7617E7915F81}" dt="2023-11-16T14:44:48.134" v="36"/>
        <pc:sldMkLst>
          <pc:docMk/>
          <pc:sldMk cId="0" sldId="295"/>
        </pc:sldMkLst>
      </pc:sldChg>
      <pc:sldChg chg="add">
        <pc:chgData name="Juan Guerrero" userId="1f3c2090-23d4-4586-97db-579ffc9c77e2" providerId="ADAL" clId="{A90FE55C-CC21-4A07-B6B4-7617E7915F81}" dt="2023-11-16T14:44:48.134" v="36"/>
        <pc:sldMkLst>
          <pc:docMk/>
          <pc:sldMk cId="0" sldId="296"/>
        </pc:sldMkLst>
      </pc:sldChg>
      <pc:sldChg chg="add">
        <pc:chgData name="Juan Guerrero" userId="1f3c2090-23d4-4586-97db-579ffc9c77e2" providerId="ADAL" clId="{A90FE55C-CC21-4A07-B6B4-7617E7915F81}" dt="2023-11-16T14:44:48.134" v="36"/>
        <pc:sldMkLst>
          <pc:docMk/>
          <pc:sldMk cId="0" sldId="297"/>
        </pc:sldMkLst>
      </pc:sldChg>
      <pc:sldChg chg="add">
        <pc:chgData name="Juan Guerrero" userId="1f3c2090-23d4-4586-97db-579ffc9c77e2" providerId="ADAL" clId="{A90FE55C-CC21-4A07-B6B4-7617E7915F81}" dt="2023-11-16T14:44:48.134" v="36"/>
        <pc:sldMkLst>
          <pc:docMk/>
          <pc:sldMk cId="0" sldId="298"/>
        </pc:sldMkLst>
      </pc:sldChg>
      <pc:sldChg chg="add">
        <pc:chgData name="Juan Guerrero" userId="1f3c2090-23d4-4586-97db-579ffc9c77e2" providerId="ADAL" clId="{A90FE55C-CC21-4A07-B6B4-7617E7915F81}" dt="2023-11-16T14:44:48.134" v="36"/>
        <pc:sldMkLst>
          <pc:docMk/>
          <pc:sldMk cId="0" sldId="299"/>
        </pc:sldMkLst>
      </pc:sldChg>
      <pc:sldChg chg="add">
        <pc:chgData name="Juan Guerrero" userId="1f3c2090-23d4-4586-97db-579ffc9c77e2" providerId="ADAL" clId="{A90FE55C-CC21-4A07-B6B4-7617E7915F81}" dt="2023-11-16T14:44:48.134" v="36"/>
        <pc:sldMkLst>
          <pc:docMk/>
          <pc:sldMk cId="0" sldId="300"/>
        </pc:sldMkLst>
      </pc:sldChg>
      <pc:sldChg chg="add">
        <pc:chgData name="Juan Guerrero" userId="1f3c2090-23d4-4586-97db-579ffc9c77e2" providerId="ADAL" clId="{A90FE55C-CC21-4A07-B6B4-7617E7915F81}" dt="2023-11-16T14:44:48.134" v="36"/>
        <pc:sldMkLst>
          <pc:docMk/>
          <pc:sldMk cId="0" sldId="301"/>
        </pc:sldMkLst>
      </pc:sldChg>
      <pc:sldChg chg="add">
        <pc:chgData name="Juan Guerrero" userId="1f3c2090-23d4-4586-97db-579ffc9c77e2" providerId="ADAL" clId="{A90FE55C-CC21-4A07-B6B4-7617E7915F81}" dt="2023-11-16T14:44:48.134" v="36"/>
        <pc:sldMkLst>
          <pc:docMk/>
          <pc:sldMk cId="0" sldId="302"/>
        </pc:sldMkLst>
      </pc:sldChg>
      <pc:sldChg chg="add">
        <pc:chgData name="Juan Guerrero" userId="1f3c2090-23d4-4586-97db-579ffc9c77e2" providerId="ADAL" clId="{A90FE55C-CC21-4A07-B6B4-7617E7915F81}" dt="2023-11-16T14:44:48.134" v="36"/>
        <pc:sldMkLst>
          <pc:docMk/>
          <pc:sldMk cId="0" sldId="303"/>
        </pc:sldMkLst>
      </pc:sldChg>
      <pc:sldChg chg="add">
        <pc:chgData name="Juan Guerrero" userId="1f3c2090-23d4-4586-97db-579ffc9c77e2" providerId="ADAL" clId="{A90FE55C-CC21-4A07-B6B4-7617E7915F81}" dt="2023-11-16T14:44:48.134" v="36"/>
        <pc:sldMkLst>
          <pc:docMk/>
          <pc:sldMk cId="0" sldId="304"/>
        </pc:sldMkLst>
      </pc:sldChg>
      <pc:sldChg chg="add">
        <pc:chgData name="Juan Guerrero" userId="1f3c2090-23d4-4586-97db-579ffc9c77e2" providerId="ADAL" clId="{A90FE55C-CC21-4A07-B6B4-7617E7915F81}" dt="2023-11-16T14:44:48.134" v="36"/>
        <pc:sldMkLst>
          <pc:docMk/>
          <pc:sldMk cId="0" sldId="305"/>
        </pc:sldMkLst>
      </pc:sldChg>
      <pc:sldChg chg="addSp delSp modSp add">
        <pc:chgData name="Juan Guerrero" userId="1f3c2090-23d4-4586-97db-579ffc9c77e2" providerId="ADAL" clId="{A90FE55C-CC21-4A07-B6B4-7617E7915F81}" dt="2023-11-16T14:44:56.750" v="38"/>
        <pc:sldMkLst>
          <pc:docMk/>
          <pc:sldMk cId="0" sldId="306"/>
        </pc:sldMkLst>
        <pc:spChg chg="add del mod">
          <ac:chgData name="Juan Guerrero" userId="1f3c2090-23d4-4586-97db-579ffc9c77e2" providerId="ADAL" clId="{A90FE55C-CC21-4A07-B6B4-7617E7915F81}" dt="2023-11-16T14:44:56.750" v="38"/>
          <ac:spMkLst>
            <pc:docMk/>
            <pc:sldMk cId="0" sldId="306"/>
            <ac:spMk id="5" creationId="{90343AB4-BE61-2CC3-63F0-55CB355CB041}"/>
          </ac:spMkLst>
        </pc:spChg>
        <pc:spChg chg="add del mod">
          <ac:chgData name="Juan Guerrero" userId="1f3c2090-23d4-4586-97db-579ffc9c77e2" providerId="ADAL" clId="{A90FE55C-CC21-4A07-B6B4-7617E7915F81}" dt="2023-11-16T14:44:56.750" v="38"/>
          <ac:spMkLst>
            <pc:docMk/>
            <pc:sldMk cId="0" sldId="306"/>
            <ac:spMk id="6" creationId="{9EC735E0-1B25-5324-A5D8-EC572386E14F}"/>
          </ac:spMkLst>
        </pc:spChg>
        <pc:spChg chg="add del mod">
          <ac:chgData name="Juan Guerrero" userId="1f3c2090-23d4-4586-97db-579ffc9c77e2" providerId="ADAL" clId="{A90FE55C-CC21-4A07-B6B4-7617E7915F81}" dt="2023-11-16T14:44:56.750" v="38"/>
          <ac:spMkLst>
            <pc:docMk/>
            <pc:sldMk cId="0" sldId="306"/>
            <ac:spMk id="7" creationId="{D502A28B-597A-4481-1315-C3B8B13F8B96}"/>
          </ac:spMkLst>
        </pc:spChg>
        <pc:spChg chg="add del mod">
          <ac:chgData name="Juan Guerrero" userId="1f3c2090-23d4-4586-97db-579ffc9c77e2" providerId="ADAL" clId="{A90FE55C-CC21-4A07-B6B4-7617E7915F81}" dt="2023-11-16T14:44:56.750" v="38"/>
          <ac:spMkLst>
            <pc:docMk/>
            <pc:sldMk cId="0" sldId="306"/>
            <ac:spMk id="8" creationId="{246AF724-FAED-3EE6-6954-4629A5CCAE26}"/>
          </ac:spMkLst>
        </pc:spChg>
      </pc:sldChg>
      <pc:sldChg chg="add">
        <pc:chgData name="Juan Guerrero" userId="1f3c2090-23d4-4586-97db-579ffc9c77e2" providerId="ADAL" clId="{A90FE55C-CC21-4A07-B6B4-7617E7915F81}" dt="2023-11-16T14:44:48.134" v="36"/>
        <pc:sldMkLst>
          <pc:docMk/>
          <pc:sldMk cId="2183254932" sldId="307"/>
        </pc:sldMkLst>
      </pc:sldChg>
      <pc:sldChg chg="add">
        <pc:chgData name="Juan Guerrero" userId="1f3c2090-23d4-4586-97db-579ffc9c77e2" providerId="ADAL" clId="{A90FE55C-CC21-4A07-B6B4-7617E7915F81}" dt="2023-11-16T14:44:48.134" v="36"/>
        <pc:sldMkLst>
          <pc:docMk/>
          <pc:sldMk cId="1081764795" sldId="308"/>
        </pc:sldMkLst>
      </pc:sldChg>
      <pc:sldChg chg="modSp add mod ord">
        <pc:chgData name="Juan Guerrero" userId="1f3c2090-23d4-4586-97db-579ffc9c77e2" providerId="ADAL" clId="{A90FE55C-CC21-4A07-B6B4-7617E7915F81}" dt="2023-11-16T14:44:21.372" v="34" actId="20577"/>
        <pc:sldMkLst>
          <pc:docMk/>
          <pc:sldMk cId="0" sldId="394"/>
        </pc:sldMkLst>
        <pc:spChg chg="mod">
          <ac:chgData name="Juan Guerrero" userId="1f3c2090-23d4-4586-97db-579ffc9c77e2" providerId="ADAL" clId="{A90FE55C-CC21-4A07-B6B4-7617E7915F81}" dt="2023-11-16T14:44:21.372" v="34" actId="20577"/>
          <ac:spMkLst>
            <pc:docMk/>
            <pc:sldMk cId="0" sldId="394"/>
            <ac:spMk id="2" creationId="{00000000-0000-0000-0000-000000000000}"/>
          </ac:spMkLst>
        </pc:spChg>
        <pc:spChg chg="mod">
          <ac:chgData name="Juan Guerrero" userId="1f3c2090-23d4-4586-97db-579ffc9c77e2" providerId="ADAL" clId="{A90FE55C-CC21-4A07-B6B4-7617E7915F81}" dt="2023-11-16T14:44:13.081" v="6" actId="20577"/>
          <ac:spMkLst>
            <pc:docMk/>
            <pc:sldMk cId="0" sldId="394"/>
            <ac:spMk id="10" creationId="{2C1C1084-3580-3A1B-C1A6-07237DD88BD8}"/>
          </ac:spMkLst>
        </pc:spChg>
      </pc:sldChg>
      <pc:sldChg chg="add">
        <pc:chgData name="Juan Guerrero" userId="1f3c2090-23d4-4586-97db-579ffc9c77e2" providerId="ADAL" clId="{A90FE55C-CC21-4A07-B6B4-7617E7915F81}" dt="2023-11-16T14:44:39.083" v="35"/>
        <pc:sldMkLst>
          <pc:docMk/>
          <pc:sldMk cId="0" sldId="395"/>
        </pc:sldMkLst>
      </pc:sldChg>
      <pc:sldChg chg="add">
        <pc:chgData name="Juan Guerrero" userId="1f3c2090-23d4-4586-97db-579ffc9c77e2" providerId="ADAL" clId="{A90FE55C-CC21-4A07-B6B4-7617E7915F81}" dt="2023-11-16T14:44:39.083" v="35"/>
        <pc:sldMkLst>
          <pc:docMk/>
          <pc:sldMk cId="0" sldId="396"/>
        </pc:sldMkLst>
      </pc:sldChg>
      <pc:sldChg chg="add">
        <pc:chgData name="Juan Guerrero" userId="1f3c2090-23d4-4586-97db-579ffc9c77e2" providerId="ADAL" clId="{A90FE55C-CC21-4A07-B6B4-7617E7915F81}" dt="2023-11-16T14:44:39.083" v="35"/>
        <pc:sldMkLst>
          <pc:docMk/>
          <pc:sldMk cId="0" sldId="397"/>
        </pc:sldMkLst>
      </pc:sldChg>
      <pc:sldChg chg="add">
        <pc:chgData name="Juan Guerrero" userId="1f3c2090-23d4-4586-97db-579ffc9c77e2" providerId="ADAL" clId="{A90FE55C-CC21-4A07-B6B4-7617E7915F81}" dt="2023-11-16T14:44:39.083" v="35"/>
        <pc:sldMkLst>
          <pc:docMk/>
          <pc:sldMk cId="0" sldId="398"/>
        </pc:sldMkLst>
      </pc:sldChg>
      <pc:sldChg chg="add">
        <pc:chgData name="Juan Guerrero" userId="1f3c2090-23d4-4586-97db-579ffc9c77e2" providerId="ADAL" clId="{A90FE55C-CC21-4A07-B6B4-7617E7915F81}" dt="2023-11-16T14:44:39.083" v="35"/>
        <pc:sldMkLst>
          <pc:docMk/>
          <pc:sldMk cId="0" sldId="399"/>
        </pc:sldMkLst>
      </pc:sldChg>
      <pc:sldChg chg="add">
        <pc:chgData name="Juan Guerrero" userId="1f3c2090-23d4-4586-97db-579ffc9c77e2" providerId="ADAL" clId="{A90FE55C-CC21-4A07-B6B4-7617E7915F81}" dt="2023-11-16T14:44:39.083" v="35"/>
        <pc:sldMkLst>
          <pc:docMk/>
          <pc:sldMk cId="0" sldId="400"/>
        </pc:sldMkLst>
      </pc:sldChg>
      <pc:sldChg chg="add">
        <pc:chgData name="Juan Guerrero" userId="1f3c2090-23d4-4586-97db-579ffc9c77e2" providerId="ADAL" clId="{A90FE55C-CC21-4A07-B6B4-7617E7915F81}" dt="2023-11-16T14:44:39.083" v="35"/>
        <pc:sldMkLst>
          <pc:docMk/>
          <pc:sldMk cId="0" sldId="401"/>
        </pc:sldMkLst>
      </pc:sldChg>
      <pc:sldChg chg="add">
        <pc:chgData name="Juan Guerrero" userId="1f3c2090-23d4-4586-97db-579ffc9c77e2" providerId="ADAL" clId="{A90FE55C-CC21-4A07-B6B4-7617E7915F81}" dt="2023-11-16T14:44:39.083" v="35"/>
        <pc:sldMkLst>
          <pc:docMk/>
          <pc:sldMk cId="0" sldId="402"/>
        </pc:sldMkLst>
      </pc:sldChg>
      <pc:sldChg chg="add">
        <pc:chgData name="Juan Guerrero" userId="1f3c2090-23d4-4586-97db-579ffc9c77e2" providerId="ADAL" clId="{A90FE55C-CC21-4A07-B6B4-7617E7915F81}" dt="2023-11-16T14:44:39.083" v="35"/>
        <pc:sldMkLst>
          <pc:docMk/>
          <pc:sldMk cId="0" sldId="403"/>
        </pc:sldMkLst>
      </pc:sldChg>
      <pc:sldChg chg="add">
        <pc:chgData name="Juan Guerrero" userId="1f3c2090-23d4-4586-97db-579ffc9c77e2" providerId="ADAL" clId="{A90FE55C-CC21-4A07-B6B4-7617E7915F81}" dt="2023-11-16T14:44:39.083" v="35"/>
        <pc:sldMkLst>
          <pc:docMk/>
          <pc:sldMk cId="0" sldId="404"/>
        </pc:sldMkLst>
      </pc:sldChg>
      <pc:sldChg chg="add">
        <pc:chgData name="Juan Guerrero" userId="1f3c2090-23d4-4586-97db-579ffc9c77e2" providerId="ADAL" clId="{A90FE55C-CC21-4A07-B6B4-7617E7915F81}" dt="2023-11-16T14:44:39.083" v="35"/>
        <pc:sldMkLst>
          <pc:docMk/>
          <pc:sldMk cId="0" sldId="405"/>
        </pc:sldMkLst>
      </pc:sldChg>
      <pc:sldChg chg="add">
        <pc:chgData name="Juan Guerrero" userId="1f3c2090-23d4-4586-97db-579ffc9c77e2" providerId="ADAL" clId="{A90FE55C-CC21-4A07-B6B4-7617E7915F81}" dt="2023-11-16T14:44:39.083" v="35"/>
        <pc:sldMkLst>
          <pc:docMk/>
          <pc:sldMk cId="0" sldId="406"/>
        </pc:sldMkLst>
      </pc:sldChg>
      <pc:sldChg chg="add">
        <pc:chgData name="Juan Guerrero" userId="1f3c2090-23d4-4586-97db-579ffc9c77e2" providerId="ADAL" clId="{A90FE55C-CC21-4A07-B6B4-7617E7915F81}" dt="2023-11-16T14:44:39.083" v="35"/>
        <pc:sldMkLst>
          <pc:docMk/>
          <pc:sldMk cId="0" sldId="407"/>
        </pc:sldMkLst>
      </pc:sldChg>
      <pc:sldChg chg="add">
        <pc:chgData name="Juan Guerrero" userId="1f3c2090-23d4-4586-97db-579ffc9c77e2" providerId="ADAL" clId="{A90FE55C-CC21-4A07-B6B4-7617E7915F81}" dt="2023-11-16T14:44:48.134" v="36"/>
        <pc:sldMkLst>
          <pc:docMk/>
          <pc:sldMk cId="0" sldId="408"/>
        </pc:sldMkLst>
      </pc:sldChg>
      <pc:sldChg chg="add">
        <pc:chgData name="Juan Guerrero" userId="1f3c2090-23d4-4586-97db-579ffc9c77e2" providerId="ADAL" clId="{A90FE55C-CC21-4A07-B6B4-7617E7915F81}" dt="2023-11-16T14:44:48.134" v="36"/>
        <pc:sldMkLst>
          <pc:docMk/>
          <pc:sldMk cId="0" sldId="409"/>
        </pc:sldMkLst>
      </pc:sldChg>
      <pc:sldChg chg="add">
        <pc:chgData name="Juan Guerrero" userId="1f3c2090-23d4-4586-97db-579ffc9c77e2" providerId="ADAL" clId="{A90FE55C-CC21-4A07-B6B4-7617E7915F81}" dt="2023-11-16T14:44:48.134" v="36"/>
        <pc:sldMkLst>
          <pc:docMk/>
          <pc:sldMk cId="0" sldId="410"/>
        </pc:sldMkLst>
      </pc:sldChg>
      <pc:sldChg chg="add">
        <pc:chgData name="Juan Guerrero" userId="1f3c2090-23d4-4586-97db-579ffc9c77e2" providerId="ADAL" clId="{A90FE55C-CC21-4A07-B6B4-7617E7915F81}" dt="2023-11-16T14:44:48.134" v="36"/>
        <pc:sldMkLst>
          <pc:docMk/>
          <pc:sldMk cId="0" sldId="411"/>
        </pc:sldMkLst>
      </pc:sldChg>
      <pc:sldChg chg="add">
        <pc:chgData name="Juan Guerrero" userId="1f3c2090-23d4-4586-97db-579ffc9c77e2" providerId="ADAL" clId="{A90FE55C-CC21-4A07-B6B4-7617E7915F81}" dt="2023-11-16T14:44:48.134" v="36"/>
        <pc:sldMkLst>
          <pc:docMk/>
          <pc:sldMk cId="0" sldId="412"/>
        </pc:sldMkLst>
      </pc:sldChg>
      <pc:sldChg chg="add">
        <pc:chgData name="Juan Guerrero" userId="1f3c2090-23d4-4586-97db-579ffc9c77e2" providerId="ADAL" clId="{A90FE55C-CC21-4A07-B6B4-7617E7915F81}" dt="2023-11-16T14:44:48.134" v="36"/>
        <pc:sldMkLst>
          <pc:docMk/>
          <pc:sldMk cId="0" sldId="413"/>
        </pc:sldMkLst>
      </pc:sldChg>
      <pc:sldChg chg="add">
        <pc:chgData name="Juan Guerrero" userId="1f3c2090-23d4-4586-97db-579ffc9c77e2" providerId="ADAL" clId="{A90FE55C-CC21-4A07-B6B4-7617E7915F81}" dt="2023-11-16T14:44:48.134" v="36"/>
        <pc:sldMkLst>
          <pc:docMk/>
          <pc:sldMk cId="0" sldId="414"/>
        </pc:sldMkLst>
      </pc:sldChg>
      <pc:sldChg chg="add">
        <pc:chgData name="Juan Guerrero" userId="1f3c2090-23d4-4586-97db-579ffc9c77e2" providerId="ADAL" clId="{A90FE55C-CC21-4A07-B6B4-7617E7915F81}" dt="2023-11-16T14:44:48.134" v="36"/>
        <pc:sldMkLst>
          <pc:docMk/>
          <pc:sldMk cId="0" sldId="415"/>
        </pc:sldMkLst>
      </pc:sldChg>
      <pc:sldChg chg="add">
        <pc:chgData name="Juan Guerrero" userId="1f3c2090-23d4-4586-97db-579ffc9c77e2" providerId="ADAL" clId="{A90FE55C-CC21-4A07-B6B4-7617E7915F81}" dt="2023-11-16T14:44:48.134" v="36"/>
        <pc:sldMkLst>
          <pc:docMk/>
          <pc:sldMk cId="0" sldId="416"/>
        </pc:sldMkLst>
      </pc:sldChg>
      <pc:sldChg chg="add">
        <pc:chgData name="Juan Guerrero" userId="1f3c2090-23d4-4586-97db-579ffc9c77e2" providerId="ADAL" clId="{A90FE55C-CC21-4A07-B6B4-7617E7915F81}" dt="2023-11-16T14:44:48.134" v="36"/>
        <pc:sldMkLst>
          <pc:docMk/>
          <pc:sldMk cId="0" sldId="417"/>
        </pc:sldMkLst>
      </pc:sldChg>
      <pc:sldChg chg="add">
        <pc:chgData name="Juan Guerrero" userId="1f3c2090-23d4-4586-97db-579ffc9c77e2" providerId="ADAL" clId="{A90FE55C-CC21-4A07-B6B4-7617E7915F81}" dt="2023-11-16T14:44:48.134" v="36"/>
        <pc:sldMkLst>
          <pc:docMk/>
          <pc:sldMk cId="0" sldId="418"/>
        </pc:sldMkLst>
      </pc:sldChg>
      <pc:sldChg chg="add">
        <pc:chgData name="Juan Guerrero" userId="1f3c2090-23d4-4586-97db-579ffc9c77e2" providerId="ADAL" clId="{A90FE55C-CC21-4A07-B6B4-7617E7915F81}" dt="2023-11-16T14:44:48.134" v="36"/>
        <pc:sldMkLst>
          <pc:docMk/>
          <pc:sldMk cId="0" sldId="419"/>
        </pc:sldMkLst>
      </pc:sldChg>
      <pc:sldChg chg="add">
        <pc:chgData name="Juan Guerrero" userId="1f3c2090-23d4-4586-97db-579ffc9c77e2" providerId="ADAL" clId="{A90FE55C-CC21-4A07-B6B4-7617E7915F81}" dt="2023-11-16T14:44:48.134" v="36"/>
        <pc:sldMkLst>
          <pc:docMk/>
          <pc:sldMk cId="0" sldId="420"/>
        </pc:sldMkLst>
      </pc:sldChg>
      <pc:sldChg chg="add">
        <pc:chgData name="Juan Guerrero" userId="1f3c2090-23d4-4586-97db-579ffc9c77e2" providerId="ADAL" clId="{A90FE55C-CC21-4A07-B6B4-7617E7915F81}" dt="2023-11-16T14:44:48.134" v="36"/>
        <pc:sldMkLst>
          <pc:docMk/>
          <pc:sldMk cId="0" sldId="421"/>
        </pc:sldMkLst>
      </pc:sldChg>
      <pc:sldChg chg="add">
        <pc:chgData name="Juan Guerrero" userId="1f3c2090-23d4-4586-97db-579ffc9c77e2" providerId="ADAL" clId="{A90FE55C-CC21-4A07-B6B4-7617E7915F81}" dt="2023-11-16T14:44:48.134" v="36"/>
        <pc:sldMkLst>
          <pc:docMk/>
          <pc:sldMk cId="0" sldId="422"/>
        </pc:sldMkLst>
      </pc:sldChg>
      <pc:sldChg chg="add">
        <pc:chgData name="Juan Guerrero" userId="1f3c2090-23d4-4586-97db-579ffc9c77e2" providerId="ADAL" clId="{A90FE55C-CC21-4A07-B6B4-7617E7915F81}" dt="2023-11-16T14:44:48.134" v="36"/>
        <pc:sldMkLst>
          <pc:docMk/>
          <pc:sldMk cId="0" sldId="423"/>
        </pc:sldMkLst>
      </pc:sldChg>
      <pc:sldChg chg="add">
        <pc:chgData name="Juan Guerrero" userId="1f3c2090-23d4-4586-97db-579ffc9c77e2" providerId="ADAL" clId="{A90FE55C-CC21-4A07-B6B4-7617E7915F81}" dt="2023-11-16T14:44:48.134" v="36"/>
        <pc:sldMkLst>
          <pc:docMk/>
          <pc:sldMk cId="0" sldId="424"/>
        </pc:sldMkLst>
      </pc:sldChg>
      <pc:sldChg chg="add">
        <pc:chgData name="Juan Guerrero" userId="1f3c2090-23d4-4586-97db-579ffc9c77e2" providerId="ADAL" clId="{A90FE55C-CC21-4A07-B6B4-7617E7915F81}" dt="2023-11-16T14:44:48.134" v="36"/>
        <pc:sldMkLst>
          <pc:docMk/>
          <pc:sldMk cId="0" sldId="425"/>
        </pc:sldMkLst>
      </pc:sldChg>
      <pc:sldChg chg="add">
        <pc:chgData name="Juan Guerrero" userId="1f3c2090-23d4-4586-97db-579ffc9c77e2" providerId="ADAL" clId="{A90FE55C-CC21-4A07-B6B4-7617E7915F81}" dt="2023-11-16T14:44:48.134" v="36"/>
        <pc:sldMkLst>
          <pc:docMk/>
          <pc:sldMk cId="0" sldId="426"/>
        </pc:sldMkLst>
      </pc:sldChg>
      <pc:sldChg chg="add">
        <pc:chgData name="Juan Guerrero" userId="1f3c2090-23d4-4586-97db-579ffc9c77e2" providerId="ADAL" clId="{A90FE55C-CC21-4A07-B6B4-7617E7915F81}" dt="2023-11-16T14:44:48.134" v="36"/>
        <pc:sldMkLst>
          <pc:docMk/>
          <pc:sldMk cId="0" sldId="427"/>
        </pc:sldMkLst>
      </pc:sldChg>
      <pc:sldChg chg="add">
        <pc:chgData name="Juan Guerrero" userId="1f3c2090-23d4-4586-97db-579ffc9c77e2" providerId="ADAL" clId="{A90FE55C-CC21-4A07-B6B4-7617E7915F81}" dt="2023-11-16T14:44:48.134" v="36"/>
        <pc:sldMkLst>
          <pc:docMk/>
          <pc:sldMk cId="0" sldId="428"/>
        </pc:sldMkLst>
      </pc:sldChg>
      <pc:sldChg chg="add">
        <pc:chgData name="Juan Guerrero" userId="1f3c2090-23d4-4586-97db-579ffc9c77e2" providerId="ADAL" clId="{A90FE55C-CC21-4A07-B6B4-7617E7915F81}" dt="2023-11-16T14:44:48.134" v="36"/>
        <pc:sldMkLst>
          <pc:docMk/>
          <pc:sldMk cId="0" sldId="429"/>
        </pc:sldMkLst>
      </pc:sldChg>
      <pc:sldChg chg="add">
        <pc:chgData name="Juan Guerrero" userId="1f3c2090-23d4-4586-97db-579ffc9c77e2" providerId="ADAL" clId="{A90FE55C-CC21-4A07-B6B4-7617E7915F81}" dt="2023-11-16T14:45:03.597" v="39"/>
        <pc:sldMkLst>
          <pc:docMk/>
          <pc:sldMk cId="0" sldId="430"/>
        </pc:sldMkLst>
      </pc:sldChg>
      <pc:sldChg chg="add">
        <pc:chgData name="Juan Guerrero" userId="1f3c2090-23d4-4586-97db-579ffc9c77e2" providerId="ADAL" clId="{A90FE55C-CC21-4A07-B6B4-7617E7915F81}" dt="2023-11-16T14:45:03.597" v="39"/>
        <pc:sldMkLst>
          <pc:docMk/>
          <pc:sldMk cId="0" sldId="431"/>
        </pc:sldMkLst>
      </pc:sldChg>
      <pc:sldChg chg="add">
        <pc:chgData name="Juan Guerrero" userId="1f3c2090-23d4-4586-97db-579ffc9c77e2" providerId="ADAL" clId="{A90FE55C-CC21-4A07-B6B4-7617E7915F81}" dt="2023-11-16T14:45:03.597" v="39"/>
        <pc:sldMkLst>
          <pc:docMk/>
          <pc:sldMk cId="0" sldId="432"/>
        </pc:sldMkLst>
      </pc:sldChg>
      <pc:sldChg chg="add">
        <pc:chgData name="Juan Guerrero" userId="1f3c2090-23d4-4586-97db-579ffc9c77e2" providerId="ADAL" clId="{A90FE55C-CC21-4A07-B6B4-7617E7915F81}" dt="2023-11-16T14:45:03.597" v="39"/>
        <pc:sldMkLst>
          <pc:docMk/>
          <pc:sldMk cId="0" sldId="433"/>
        </pc:sldMkLst>
      </pc:sldChg>
      <pc:sldChg chg="add">
        <pc:chgData name="Juan Guerrero" userId="1f3c2090-23d4-4586-97db-579ffc9c77e2" providerId="ADAL" clId="{A90FE55C-CC21-4A07-B6B4-7617E7915F81}" dt="2023-11-16T14:45:03.597" v="39"/>
        <pc:sldMkLst>
          <pc:docMk/>
          <pc:sldMk cId="2184133420" sldId="434"/>
        </pc:sldMkLst>
      </pc:sldChg>
      <pc:sldChg chg="add">
        <pc:chgData name="Juan Guerrero" userId="1f3c2090-23d4-4586-97db-579ffc9c77e2" providerId="ADAL" clId="{A90FE55C-CC21-4A07-B6B4-7617E7915F81}" dt="2023-11-16T14:45:03.597" v="39"/>
        <pc:sldMkLst>
          <pc:docMk/>
          <pc:sldMk cId="0" sldId="435"/>
        </pc:sldMkLst>
      </pc:sldChg>
      <pc:sldChg chg="add">
        <pc:chgData name="Juan Guerrero" userId="1f3c2090-23d4-4586-97db-579ffc9c77e2" providerId="ADAL" clId="{A90FE55C-CC21-4A07-B6B4-7617E7915F81}" dt="2023-11-16T14:45:03.597" v="39"/>
        <pc:sldMkLst>
          <pc:docMk/>
          <pc:sldMk cId="0" sldId="436"/>
        </pc:sldMkLst>
      </pc:sldChg>
      <pc:sldChg chg="add">
        <pc:chgData name="Juan Guerrero" userId="1f3c2090-23d4-4586-97db-579ffc9c77e2" providerId="ADAL" clId="{A90FE55C-CC21-4A07-B6B4-7617E7915F81}" dt="2023-11-16T14:45:03.597" v="39"/>
        <pc:sldMkLst>
          <pc:docMk/>
          <pc:sldMk cId="0" sldId="437"/>
        </pc:sldMkLst>
      </pc:sldChg>
      <pc:sldChg chg="add">
        <pc:chgData name="Juan Guerrero" userId="1f3c2090-23d4-4586-97db-579ffc9c77e2" providerId="ADAL" clId="{A90FE55C-CC21-4A07-B6B4-7617E7915F81}" dt="2023-11-16T14:45:03.597" v="39"/>
        <pc:sldMkLst>
          <pc:docMk/>
          <pc:sldMk cId="0" sldId="438"/>
        </pc:sldMkLst>
      </pc:sldChg>
      <pc:sldChg chg="add">
        <pc:chgData name="Juan Guerrero" userId="1f3c2090-23d4-4586-97db-579ffc9c77e2" providerId="ADAL" clId="{A90FE55C-CC21-4A07-B6B4-7617E7915F81}" dt="2023-11-16T14:45:03.597" v="39"/>
        <pc:sldMkLst>
          <pc:docMk/>
          <pc:sldMk cId="0" sldId="439"/>
        </pc:sldMkLst>
      </pc:sldChg>
      <pc:sldChg chg="add">
        <pc:chgData name="Juan Guerrero" userId="1f3c2090-23d4-4586-97db-579ffc9c77e2" providerId="ADAL" clId="{A90FE55C-CC21-4A07-B6B4-7617E7915F81}" dt="2023-11-16T14:45:03.597" v="39"/>
        <pc:sldMkLst>
          <pc:docMk/>
          <pc:sldMk cId="0" sldId="440"/>
        </pc:sldMkLst>
      </pc:sldChg>
      <pc:sldChg chg="add">
        <pc:chgData name="Juan Guerrero" userId="1f3c2090-23d4-4586-97db-579ffc9c77e2" providerId="ADAL" clId="{A90FE55C-CC21-4A07-B6B4-7617E7915F81}" dt="2023-11-16T14:45:03.597" v="39"/>
        <pc:sldMkLst>
          <pc:docMk/>
          <pc:sldMk cId="0" sldId="441"/>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cNvSpPr>
            <a:spLocks noGrp="1"/>
          </p:cNvSpPr>
          <p:nvPr>
            <p:ph idx="1" hasCustomPrompt="1"/>
          </p:nvPr>
        </p:nvSpPr>
        <p:spPr>
          <a:xfrm>
            <a:off x="838200" y="1280161"/>
            <a:ext cx="10515600" cy="4812729"/>
          </a:xfrm>
          <a:effectLst/>
        </p:spPr>
        <p:txBody>
          <a:bodyPr>
            <a:normAutofit/>
          </a:bodyPr>
          <a:lstStyle>
            <a:lvl1pPr>
              <a:defRPr baseline="0">
                <a:latin typeface="Roboto" panose="02000000000000000000" pitchFamily="2" charset="0"/>
              </a:defRPr>
            </a:lvl1pPr>
            <a:lvl2pPr>
              <a:defRPr baseline="0">
                <a:latin typeface="Roboto" panose="02000000000000000000" pitchFamily="2" charset="0"/>
              </a:defRPr>
            </a:lvl2pPr>
            <a:lvl3pPr>
              <a:defRPr baseline="0">
                <a:latin typeface="Roboto" panose="02000000000000000000" pitchFamily="2" charset="0"/>
              </a:defRPr>
            </a:lvl3pPr>
            <a:lvl4pPr>
              <a:defRPr baseline="0">
                <a:latin typeface="Roboto" panose="02000000000000000000" pitchFamily="2" charset="0"/>
              </a:defRPr>
            </a:lvl4pPr>
            <a:lvl5pPr>
              <a:defRPr baseline="0">
                <a:latin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roduct"/>
          <p:cNvSpPr>
            <a:spLocks noGrp="1"/>
          </p:cNvSpPr>
          <p:nvPr>
            <p:ph type="body" sz="quarter" idx="12" hasCustomPrompt="1"/>
          </p:nvPr>
        </p:nvSpPr>
        <p:spPr>
          <a:xfrm>
            <a:off x="391094" y="6294040"/>
            <a:ext cx="3666556" cy="278210"/>
          </a:xfrm>
        </p:spPr>
        <p:txBody>
          <a:bodyPr lIns="0" tIns="0" rIns="0" bIns="0" anchor="ctr" anchorCtr="0">
            <a:normAutofit/>
          </a:bodyPr>
          <a:lstStyle>
            <a:lvl1pPr marL="0" indent="0">
              <a:buNone/>
              <a:defRPr sz="1600" b="0" cap="all" spc="70" baseline="0">
                <a:solidFill>
                  <a:schemeClr val="tx2">
                    <a:lumMod val="60000"/>
                    <a:lumOff val="40000"/>
                  </a:schemeClr>
                </a:solidFill>
                <a:latin typeface="Pathway Gothic One" panose="02000506050000020004" pitchFamily="2" charset="0"/>
                <a:ea typeface="Coo Hew" pitchFamily="2" charset="0"/>
              </a:defRPr>
            </a:lvl1pPr>
          </a:lstStyle>
          <a:p>
            <a:pPr lvl="0"/>
            <a:r>
              <a:rPr lang="en-US"/>
              <a:t>PRODUCT</a:t>
            </a:r>
          </a:p>
        </p:txBody>
      </p:sp>
      <p:sp>
        <p:nvSpPr>
          <p:cNvPr id="7" name="Title"/>
          <p:cNvSpPr>
            <a:spLocks noGrp="1"/>
          </p:cNvSpPr>
          <p:nvPr>
            <p:ph type="title" hasCustomPrompt="1"/>
          </p:nvPr>
        </p:nvSpPr>
        <p:spPr>
          <a:xfrm>
            <a:off x="838200" y="300505"/>
            <a:ext cx="10515599" cy="979656"/>
          </a:xfrm>
          <a:prstGeom prst="rect">
            <a:avLst/>
          </a:prstGeom>
        </p:spPr>
        <p:txBody>
          <a:bodyPr anchor="ctr" anchorCtr="0">
            <a:normAutofit/>
          </a:bodyPr>
          <a:lstStyle>
            <a:lvl1pPr>
              <a:defRPr sz="4800" cap="none" normalizeH="0" baseline="0"/>
            </a:lvl1pPr>
          </a:lstStyle>
          <a:p>
            <a:r>
              <a:rPr lang="en-US"/>
              <a:t>Click to Edit Master Title Style</a:t>
            </a:r>
          </a:p>
        </p:txBody>
      </p:sp>
    </p:spTree>
    <p:extLst>
      <p:ext uri="{BB962C8B-B14F-4D97-AF65-F5344CB8AC3E}">
        <p14:creationId xmlns:p14="http://schemas.microsoft.com/office/powerpoint/2010/main" val="3197880728"/>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10653104" y="6391838"/>
            <a:ext cx="990599" cy="304799"/>
          </a:xfrm>
          <a:prstGeom prst="rect">
            <a:avLst/>
          </a:prstGeom>
        </p:spPr>
        <p:txBody>
          <a:bodyPr/>
          <a:lstStyle/>
          <a:p>
            <a:fld id="{7C8D7E02-BCB8-4D50-A234-369438C08659}" type="datetimeFigureOut">
              <a:rPr lang="en-US"/>
              <a:t>11/16/2023</a:t>
            </a:fld>
            <a:endParaRPr lang="en-US"/>
          </a:p>
        </p:txBody>
      </p:sp>
      <p:sp>
        <p:nvSpPr>
          <p:cNvPr id="3" name="Footer Placeholder 2"/>
          <p:cNvSpPr>
            <a:spLocks noGrp="1"/>
          </p:cNvSpPr>
          <p:nvPr>
            <p:ph type="ftr" sz="quarter" idx="11"/>
          </p:nvPr>
        </p:nvSpPr>
        <p:spPr>
          <a:xfrm>
            <a:off x="561110" y="6391838"/>
            <a:ext cx="3859795" cy="304801"/>
          </a:xfrm>
          <a:prstGeom prst="rect">
            <a:avLst/>
          </a:prstGeom>
        </p:spPr>
        <p:txBody>
          <a:bodyPr/>
          <a:lstStyle/>
          <a:p>
            <a:endParaRPr lang="en-US"/>
          </a:p>
          <a:p>
            <a:r>
              <a:rPr lang="en-US"/>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a:xfrm>
            <a:off x="10352540" y="295729"/>
            <a:ext cx="838199" cy="767687"/>
          </a:xfrm>
          <a:prstGeom prst="rect">
            <a:avLst/>
          </a:prstGeom>
        </p:spPr>
        <p:txBody>
          <a:bodyPr/>
          <a:lstStyle/>
          <a:p>
            <a:fld id="{D57F1E4F-1CFF-5643-939E-217C01CDF565}" type="slidenum">
              <a:rPr lang="en-US"/>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icture Slide">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838200" y="300505"/>
            <a:ext cx="10515599" cy="979656"/>
          </a:xfrm>
          <a:prstGeom prst="rect">
            <a:avLst/>
          </a:prstGeom>
        </p:spPr>
        <p:txBody>
          <a:bodyPr anchor="ctr" anchorCtr="0">
            <a:normAutofit/>
          </a:bodyPr>
          <a:lstStyle>
            <a:lvl1pPr>
              <a:defRPr sz="4800" cap="none" normalizeH="0" baseline="0"/>
            </a:lvl1pPr>
          </a:lstStyle>
          <a:p>
            <a:r>
              <a:rPr lang="en-US"/>
              <a:t>Click to Edit Master Title Style</a:t>
            </a:r>
          </a:p>
        </p:txBody>
      </p:sp>
      <p:sp>
        <p:nvSpPr>
          <p:cNvPr id="6" name="Content"/>
          <p:cNvSpPr>
            <a:spLocks noGrp="1"/>
          </p:cNvSpPr>
          <p:nvPr>
            <p:ph type="pic" sz="quarter" idx="10"/>
          </p:nvPr>
        </p:nvSpPr>
        <p:spPr>
          <a:xfrm>
            <a:off x="182880" y="1280160"/>
            <a:ext cx="11695176" cy="5013880"/>
          </a:xfrm>
        </p:spPr>
        <p:txBody>
          <a:bodyPr/>
          <a:lstStyle>
            <a:lvl1pPr marL="0" indent="0">
              <a:buNone/>
              <a:defRPr/>
            </a:lvl1pPr>
          </a:lstStyle>
          <a:p>
            <a:r>
              <a:rPr lang="en-US"/>
              <a:t>Click icon to add picture</a:t>
            </a:r>
          </a:p>
        </p:txBody>
      </p:sp>
      <p:sp>
        <p:nvSpPr>
          <p:cNvPr id="5" name="Product"/>
          <p:cNvSpPr>
            <a:spLocks noGrp="1"/>
          </p:cNvSpPr>
          <p:nvPr>
            <p:ph type="body" sz="quarter" idx="12" hasCustomPrompt="1"/>
          </p:nvPr>
        </p:nvSpPr>
        <p:spPr>
          <a:xfrm>
            <a:off x="391094" y="6294040"/>
            <a:ext cx="3666556" cy="278210"/>
          </a:xfrm>
        </p:spPr>
        <p:txBody>
          <a:bodyPr lIns="0" tIns="0" rIns="0" bIns="0" anchor="ctr" anchorCtr="0">
            <a:normAutofit/>
          </a:bodyPr>
          <a:lstStyle>
            <a:lvl1pPr marL="0" indent="0">
              <a:buNone/>
              <a:defRPr sz="1600" b="0" cap="all" spc="70" baseline="0">
                <a:solidFill>
                  <a:schemeClr val="tx2">
                    <a:lumMod val="60000"/>
                    <a:lumOff val="40000"/>
                  </a:schemeClr>
                </a:solidFill>
                <a:latin typeface="Pathway Gothic One" panose="02000506050000020004" pitchFamily="2" charset="0"/>
                <a:ea typeface="Coo Hew" pitchFamily="2" charset="0"/>
              </a:defRPr>
            </a:lvl1pPr>
          </a:lstStyle>
          <a:p>
            <a:pPr lvl="0"/>
            <a:r>
              <a:rPr lang="en-US"/>
              <a:t>PRODUCT</a:t>
            </a:r>
          </a:p>
        </p:txBody>
      </p:sp>
    </p:spTree>
    <p:extLst>
      <p:ext uri="{BB962C8B-B14F-4D97-AF65-F5344CB8AC3E}">
        <p14:creationId xmlns:p14="http://schemas.microsoft.com/office/powerpoint/2010/main" val="2539809244"/>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280161"/>
            <a:ext cx="5181600" cy="489680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cNvSpPr>
            <a:spLocks noGrp="1"/>
          </p:cNvSpPr>
          <p:nvPr>
            <p:ph sz="half" idx="2"/>
          </p:nvPr>
        </p:nvSpPr>
        <p:spPr>
          <a:xfrm>
            <a:off x="6172200" y="1280161"/>
            <a:ext cx="5181600" cy="489680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Product"/>
          <p:cNvSpPr txBox="1"/>
          <p:nvPr userDrawn="1"/>
        </p:nvSpPr>
        <p:spPr>
          <a:xfrm>
            <a:off x="391094" y="6294040"/>
            <a:ext cx="3474323" cy="221836"/>
          </a:xfrm>
          <a:prstGeom prst="rect">
            <a:avLst/>
          </a:prstGeom>
        </p:spPr>
        <p:txBody>
          <a:bodyPr lIns="0" tIns="0" rIns="0" bIns="0" anchor="ctr" anchorCtr="0">
            <a:noAutofit/>
          </a:bodyPr>
          <a:lstStyle>
            <a:lvl1pPr marL="0" indent="0" algn="l" defTabSz="914400" rtl="0" eaLnBrk="1" latinLnBrk="0" hangingPunct="1">
              <a:lnSpc>
                <a:spcPct val="90000"/>
              </a:lnSpc>
              <a:spcBef>
                <a:spcPts val="1000"/>
              </a:spcBef>
              <a:buFontTx/>
              <a:buNone/>
              <a:defRPr sz="1400" b="0" kern="1200">
                <a:solidFill>
                  <a:srgbClr val="898989"/>
                </a:solidFill>
                <a:latin typeface="Coo Hew" pitchFamily="2" charset="0"/>
                <a:ea typeface="Coo Hew" pitchFamily="2" charset="0"/>
                <a:cs typeface="+mn-cs"/>
              </a:defRPr>
            </a:lvl1pPr>
            <a:lvl2pPr marL="685800" indent="-228600" algn="l" defTabSz="914400" rtl="0" eaLnBrk="1" latinLnBrk="0" hangingPunct="1">
              <a:lnSpc>
                <a:spcPct val="90000"/>
              </a:lnSpc>
              <a:spcBef>
                <a:spcPts val="500"/>
              </a:spcBef>
              <a:buFontTx/>
              <a:buBlip>
                <a:blip r:embed="rId2"/>
              </a:buBlip>
              <a:defRPr sz="2400" kern="1200">
                <a:solidFill>
                  <a:schemeClr val="tx1"/>
                </a:solidFill>
                <a:latin typeface="Swis721 Cn BT" panose="020B0506020202030204" pitchFamily="34" charset="0"/>
                <a:ea typeface="+mn-ea"/>
                <a:cs typeface="+mn-cs"/>
              </a:defRPr>
            </a:lvl2pPr>
            <a:lvl3pPr marL="1143000" indent="-228600" algn="l" defTabSz="914400" rtl="0" eaLnBrk="1" latinLnBrk="0" hangingPunct="1">
              <a:lnSpc>
                <a:spcPct val="90000"/>
              </a:lnSpc>
              <a:spcBef>
                <a:spcPts val="500"/>
              </a:spcBef>
              <a:buFontTx/>
              <a:buBlip>
                <a:blip r:embed="rId2"/>
              </a:buBlip>
              <a:defRPr sz="2000" kern="1200">
                <a:solidFill>
                  <a:schemeClr val="tx1"/>
                </a:solidFill>
                <a:latin typeface="Swis721 Cn BT" panose="020B0506020202030204" pitchFamily="34" charset="0"/>
                <a:ea typeface="+mn-ea"/>
                <a:cs typeface="+mn-cs"/>
              </a:defRPr>
            </a:lvl3pPr>
            <a:lvl4pPr marL="1600200" indent="-228600" algn="l" defTabSz="914400" rtl="0" eaLnBrk="1" latinLnBrk="0" hangingPunct="1">
              <a:lnSpc>
                <a:spcPct val="90000"/>
              </a:lnSpc>
              <a:spcBef>
                <a:spcPts val="500"/>
              </a:spcBef>
              <a:buFontTx/>
              <a:buBlip>
                <a:blip r:embed="rId2"/>
              </a:buBlip>
              <a:defRPr sz="1800" kern="1200">
                <a:solidFill>
                  <a:schemeClr val="tx1"/>
                </a:solidFill>
                <a:latin typeface="Swis721 Cn BT" panose="020B0506020202030204" pitchFamily="34" charset="0"/>
                <a:ea typeface="+mn-ea"/>
                <a:cs typeface="+mn-cs"/>
              </a:defRPr>
            </a:lvl4pPr>
            <a:lvl5pPr marL="2057400" indent="-228600" algn="l" defTabSz="914400" rtl="0" eaLnBrk="1" latinLnBrk="0" hangingPunct="1">
              <a:lnSpc>
                <a:spcPct val="90000"/>
              </a:lnSpc>
              <a:spcBef>
                <a:spcPts val="500"/>
              </a:spcBef>
              <a:buFontTx/>
              <a:buBlip>
                <a:blip r:embed="rId2"/>
              </a:buBlip>
              <a:defRPr sz="1800" kern="1200">
                <a:solidFill>
                  <a:schemeClr val="tx1"/>
                </a:solidFill>
                <a:latin typeface="Swis721 Cn BT" panose="020B05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spc="70" baseline="0">
                <a:latin typeface="Pathway Gothic One" panose="02000506050000020004" pitchFamily="2" charset="0"/>
              </a:rPr>
              <a:t>PRODUCT</a:t>
            </a:r>
          </a:p>
        </p:txBody>
      </p:sp>
      <p:sp>
        <p:nvSpPr>
          <p:cNvPr id="6" name="Title"/>
          <p:cNvSpPr>
            <a:spLocks noGrp="1"/>
          </p:cNvSpPr>
          <p:nvPr>
            <p:ph type="title" hasCustomPrompt="1"/>
          </p:nvPr>
        </p:nvSpPr>
        <p:spPr>
          <a:xfrm>
            <a:off x="838200" y="300505"/>
            <a:ext cx="10515599" cy="979656"/>
          </a:xfrm>
          <a:prstGeom prst="rect">
            <a:avLst/>
          </a:prstGeom>
        </p:spPr>
        <p:txBody>
          <a:bodyPr anchor="ctr" anchorCtr="0">
            <a:normAutofit/>
          </a:bodyPr>
          <a:lstStyle>
            <a:lvl1pPr>
              <a:defRPr sz="4800" cap="none" normalizeH="0" baseline="0"/>
            </a:lvl1pPr>
          </a:lstStyle>
          <a:p>
            <a:r>
              <a:rPr lang="en-US"/>
              <a:t>Click to Edit Master Title Style</a:t>
            </a:r>
          </a:p>
        </p:txBody>
      </p:sp>
    </p:spTree>
    <p:extLst>
      <p:ext uri="{BB962C8B-B14F-4D97-AF65-F5344CB8AC3E}">
        <p14:creationId xmlns:p14="http://schemas.microsoft.com/office/powerpoint/2010/main" val="3554785917"/>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Only">
    <p:spTree>
      <p:nvGrpSpPr>
        <p:cNvPr id="1" name=""/>
        <p:cNvGrpSpPr/>
        <p:nvPr/>
      </p:nvGrpSpPr>
      <p:grpSpPr>
        <a:xfrm>
          <a:off x="0" y="0"/>
          <a:ext cx="0" cy="0"/>
          <a:chOff x="0" y="0"/>
          <a:chExt cx="0" cy="0"/>
        </a:xfrm>
      </p:grpSpPr>
      <p:sp>
        <p:nvSpPr>
          <p:cNvPr id="6" name="Content"/>
          <p:cNvSpPr>
            <a:spLocks noGrp="1"/>
          </p:cNvSpPr>
          <p:nvPr>
            <p:ph type="pic" sz="quarter" idx="10"/>
          </p:nvPr>
        </p:nvSpPr>
        <p:spPr>
          <a:xfrm>
            <a:off x="0" y="-19050"/>
            <a:ext cx="12192000" cy="6877050"/>
          </a:xfrm>
          <a:prstGeom prst="rect">
            <a:avLst/>
          </a:prstGeom>
        </p:spPr>
        <p:txBody>
          <a:bodyPr/>
          <a:lstStyle>
            <a:lvl1pPr marL="0" indent="0">
              <a:buNone/>
              <a:defRPr/>
            </a:lvl1pPr>
          </a:lstStyle>
          <a:p>
            <a:endParaRPr lang="en-US"/>
          </a:p>
        </p:txBody>
      </p:sp>
    </p:spTree>
    <p:extLst>
      <p:ext uri="{BB962C8B-B14F-4D97-AF65-F5344CB8AC3E}">
        <p14:creationId xmlns:p14="http://schemas.microsoft.com/office/powerpoint/2010/main" val="972189531"/>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Video Bumper Slide">
    <p:spTree>
      <p:nvGrpSpPr>
        <p:cNvPr id="1" name=""/>
        <p:cNvGrpSpPr/>
        <p:nvPr/>
      </p:nvGrpSpPr>
      <p:grpSpPr>
        <a:xfrm>
          <a:off x="0" y="0"/>
          <a:ext cx="0" cy="0"/>
          <a:chOff x="0" y="0"/>
          <a:chExt cx="0" cy="0"/>
        </a:xfrm>
      </p:grpSpPr>
      <p:sp>
        <p:nvSpPr>
          <p:cNvPr id="7" name="Title"/>
          <p:cNvSpPr>
            <a:spLocks noGrp="1"/>
          </p:cNvSpPr>
          <p:nvPr>
            <p:ph type="title" hasCustomPrompt="1"/>
          </p:nvPr>
        </p:nvSpPr>
        <p:spPr>
          <a:xfrm>
            <a:off x="838200" y="300505"/>
            <a:ext cx="10515599" cy="979656"/>
          </a:xfrm>
          <a:prstGeom prst="rect">
            <a:avLst/>
          </a:prstGeom>
        </p:spPr>
        <p:txBody>
          <a:bodyPr anchor="ctr" anchorCtr="0">
            <a:normAutofit/>
          </a:bodyPr>
          <a:lstStyle>
            <a:lvl1pPr>
              <a:defRPr sz="4800" cap="none" normalizeH="0" baseline="0"/>
            </a:lvl1pPr>
          </a:lstStyle>
          <a:p>
            <a:r>
              <a:rPr lang="en-US"/>
              <a:t>Click to Add Video Titles</a:t>
            </a:r>
          </a:p>
        </p:txBody>
      </p:sp>
      <p:sp>
        <p:nvSpPr>
          <p:cNvPr id="6" name="Product"/>
          <p:cNvSpPr>
            <a:spLocks noGrp="1"/>
          </p:cNvSpPr>
          <p:nvPr>
            <p:ph type="body" sz="quarter" idx="12" hasCustomPrompt="1"/>
          </p:nvPr>
        </p:nvSpPr>
        <p:spPr>
          <a:xfrm>
            <a:off x="391094" y="6294040"/>
            <a:ext cx="3666556" cy="278210"/>
          </a:xfrm>
        </p:spPr>
        <p:txBody>
          <a:bodyPr lIns="0" tIns="0" rIns="0" bIns="0" anchor="ctr" anchorCtr="0">
            <a:normAutofit/>
          </a:bodyPr>
          <a:lstStyle>
            <a:lvl1pPr marL="0" indent="0">
              <a:buNone/>
              <a:defRPr sz="1600" b="0" cap="all" spc="70" baseline="0">
                <a:solidFill>
                  <a:schemeClr val="tx2">
                    <a:lumMod val="60000"/>
                    <a:lumOff val="40000"/>
                  </a:schemeClr>
                </a:solidFill>
                <a:latin typeface="Pathway Gothic One" panose="02000506050000020004" pitchFamily="2" charset="0"/>
                <a:ea typeface="Coo Hew" pitchFamily="2" charset="0"/>
              </a:defRPr>
            </a:lvl1pPr>
          </a:lstStyle>
          <a:p>
            <a:pPr lvl="0"/>
            <a:r>
              <a:rPr lang="en-US"/>
              <a:t>PRODUCT</a:t>
            </a:r>
          </a:p>
        </p:txBody>
      </p:sp>
      <p:pic>
        <p:nvPicPr>
          <p:cNvPr id="4" name="Picture 3" descr="A blue lock with a keyhole&#10;&#10;Description automatically generated"/>
          <p:cNvPicPr>
            <a:picLocks noChangeAspect="1"/>
          </p:cNvPicPr>
          <p:nvPr userDrawn="1"/>
        </p:nvPicPr>
        <p:blipFill>
          <a:blip r:embed="rId2"/>
          <a:srcRect/>
          <a:stretch>
            <a:fillRect/>
          </a:stretch>
        </p:blipFill>
        <p:spPr>
          <a:xfrm>
            <a:off x="2704405" y="1550719"/>
            <a:ext cx="6783187" cy="4239492"/>
          </a:xfrm>
          <a:prstGeom prst="rect">
            <a:avLst/>
          </a:prstGeom>
        </p:spPr>
      </p:pic>
    </p:spTree>
    <p:extLst>
      <p:ext uri="{BB962C8B-B14F-4D97-AF65-F5344CB8AC3E}">
        <p14:creationId xmlns:p14="http://schemas.microsoft.com/office/powerpoint/2010/main" val="1816966046"/>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p:cNvSpPr/>
          <p:nvPr/>
        </p:nvSpPr>
        <p:spPr>
          <a:xfrm>
            <a:off x="0" y="1"/>
            <a:ext cx="4506012" cy="6858000"/>
          </a:xfrm>
          <a:prstGeom prst="rect">
            <a:avLst/>
          </a:prstGeom>
          <a:solidFill>
            <a:srgbClr val="3338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58" rtl="0"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prstClr val="white"/>
              </a:solidFill>
              <a:effectLst/>
              <a:uLnTx/>
              <a:uFillTx/>
              <a:latin typeface="Roboto"/>
              <a:ea typeface="+mn-ea"/>
              <a:cs typeface="+mn-cs"/>
            </a:endParaRPr>
          </a:p>
        </p:txBody>
      </p:sp>
      <p:sp>
        <p:nvSpPr>
          <p:cNvPr id="7" name="Title"/>
          <p:cNvSpPr>
            <a:spLocks noGrp="1"/>
          </p:cNvSpPr>
          <p:nvPr>
            <p:ph type="ctrTitle" hasCustomPrompt="1"/>
            <p:custDataLst>
              <p:tags r:id="rId1"/>
            </p:custDataLst>
          </p:nvPr>
        </p:nvSpPr>
        <p:spPr>
          <a:xfrm>
            <a:off x="391093" y="1368557"/>
            <a:ext cx="3666557" cy="4120888"/>
          </a:xfrm>
          <a:prstGeom prst="rect">
            <a:avLst/>
          </a:prstGeom>
          <a:effectLst/>
        </p:spPr>
        <p:txBody>
          <a:bodyPr lIns="0" tIns="0" rIns="0" bIns="0" anchor="t" anchorCtr="0">
            <a:noAutofit/>
          </a:bodyPr>
          <a:lstStyle>
            <a:lvl1pPr algn="l">
              <a:defRPr sz="5000" baseline="0">
                <a:solidFill>
                  <a:schemeClr val="bg1"/>
                </a:solidFill>
                <a:latin typeface="Kepler Std" panose="0204060306070A060204" pitchFamily="18" charset="0"/>
              </a:defRPr>
            </a:lvl1pPr>
          </a:lstStyle>
          <a:p>
            <a:pPr>
              <a:lnSpc>
                <a:spcPct val="70000"/>
              </a:lnSpc>
            </a:pPr>
            <a:r>
              <a:rPr lang="en-US">
                <a:solidFill>
                  <a:schemeClr val="bg1"/>
                </a:solidFill>
              </a:rPr>
              <a:t>Title</a:t>
            </a:r>
            <a:endParaRPr lang="en-US" sz="12000" b="1">
              <a:solidFill>
                <a:schemeClr val="bg1"/>
              </a:solidFill>
            </a:endParaRPr>
          </a:p>
        </p:txBody>
      </p:sp>
      <p:sp>
        <p:nvSpPr>
          <p:cNvPr id="16" name="Index"/>
          <p:cNvSpPr>
            <a:spLocks noGrp="1"/>
          </p:cNvSpPr>
          <p:nvPr>
            <p:ph type="body" sz="quarter" idx="10" hasCustomPrompt="1"/>
          </p:nvPr>
        </p:nvSpPr>
        <p:spPr>
          <a:xfrm>
            <a:off x="391095" y="416187"/>
            <a:ext cx="581494" cy="479163"/>
          </a:xfrm>
          <a:ln w="12700">
            <a:solidFill>
              <a:schemeClr val="tx2">
                <a:lumMod val="60000"/>
                <a:lumOff val="40000"/>
              </a:schemeClr>
            </a:solidFill>
          </a:ln>
        </p:spPr>
        <p:txBody>
          <a:bodyPr lIns="91440" tIns="182880" rIns="91440" bIns="182880" anchor="ctr" anchorCtr="0">
            <a:noAutofit/>
          </a:bodyPr>
          <a:lstStyle>
            <a:lvl1pPr marL="0" indent="0" algn="ctr">
              <a:buNone/>
              <a:defRPr sz="1600" b="1">
                <a:solidFill>
                  <a:schemeClr val="bg1"/>
                </a:solidFill>
                <a:latin typeface="Kepler Std" panose="0204060306070A060204" pitchFamily="18" charset="0"/>
              </a:defRPr>
            </a:lvl1pPr>
          </a:lstStyle>
          <a:p>
            <a:pPr lvl="0"/>
            <a:r>
              <a:rPr lang="en-US"/>
              <a:t>Index</a:t>
            </a:r>
          </a:p>
        </p:txBody>
      </p:sp>
      <p:sp>
        <p:nvSpPr>
          <p:cNvPr id="3" name="Module"/>
          <p:cNvSpPr>
            <a:spLocks noGrp="1"/>
          </p:cNvSpPr>
          <p:nvPr>
            <p:ph type="body" sz="quarter" idx="11" hasCustomPrompt="1"/>
          </p:nvPr>
        </p:nvSpPr>
        <p:spPr>
          <a:xfrm>
            <a:off x="1088966" y="420890"/>
            <a:ext cx="2968683" cy="474460"/>
          </a:xfrm>
        </p:spPr>
        <p:txBody>
          <a:bodyPr lIns="0" tIns="0" rIns="0" bIns="0" anchor="ctr" anchorCtr="0">
            <a:noAutofit/>
          </a:bodyPr>
          <a:lstStyle>
            <a:lvl1pPr marL="0" indent="0" algn="l">
              <a:lnSpc>
                <a:spcPct val="80000"/>
              </a:lnSpc>
              <a:buNone/>
              <a:defRPr sz="1800" cap="all" spc="70" baseline="0">
                <a:solidFill>
                  <a:srgbClr val="FCBA33"/>
                </a:solidFill>
                <a:latin typeface="Pathway Gothic One" panose="02000506050000020004" pitchFamily="2" charset="0"/>
                <a:ea typeface="Coo Hew" pitchFamily="2" charset="0"/>
              </a:defRPr>
            </a:lvl1pPr>
          </a:lstStyle>
          <a:p>
            <a:pPr lvl="0"/>
            <a:r>
              <a:rPr lang="en-US"/>
              <a:t>MODULE</a:t>
            </a:r>
          </a:p>
        </p:txBody>
      </p:sp>
      <p:sp>
        <p:nvSpPr>
          <p:cNvPr id="4" name="Product"/>
          <p:cNvSpPr>
            <a:spLocks noGrp="1"/>
          </p:cNvSpPr>
          <p:nvPr>
            <p:ph type="body" sz="quarter" idx="12" hasCustomPrompt="1"/>
          </p:nvPr>
        </p:nvSpPr>
        <p:spPr>
          <a:xfrm>
            <a:off x="391094" y="6294040"/>
            <a:ext cx="3666556" cy="278210"/>
          </a:xfrm>
        </p:spPr>
        <p:txBody>
          <a:bodyPr lIns="0" tIns="0" rIns="0" bIns="0" anchor="ctr" anchorCtr="0">
            <a:normAutofit/>
          </a:bodyPr>
          <a:lstStyle>
            <a:lvl1pPr marL="0" indent="0">
              <a:buNone/>
              <a:defRPr sz="1600" b="0" cap="all" spc="70" baseline="0">
                <a:solidFill>
                  <a:schemeClr val="tx2">
                    <a:lumMod val="60000"/>
                    <a:lumOff val="40000"/>
                  </a:schemeClr>
                </a:solidFill>
                <a:latin typeface="Pathway Gothic One" panose="02000506050000020004" pitchFamily="2" charset="0"/>
                <a:ea typeface="Coo Hew" pitchFamily="2" charset="0"/>
              </a:defRPr>
            </a:lvl1pPr>
          </a:lstStyle>
          <a:p>
            <a:pPr lvl="0"/>
            <a:r>
              <a:rPr lang="en-US"/>
              <a:t>PRODUCT</a:t>
            </a:r>
          </a:p>
        </p:txBody>
      </p:sp>
    </p:spTree>
    <p:extLst>
      <p:ext uri="{BB962C8B-B14F-4D97-AF65-F5344CB8AC3E}">
        <p14:creationId xmlns:p14="http://schemas.microsoft.com/office/powerpoint/2010/main" val="1566418947"/>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Picture Slide">
    <p:spTree>
      <p:nvGrpSpPr>
        <p:cNvPr id="1" name=""/>
        <p:cNvGrpSpPr/>
        <p:nvPr/>
      </p:nvGrpSpPr>
      <p:grpSpPr>
        <a:xfrm>
          <a:off x="0" y="0"/>
          <a:ext cx="0" cy="0"/>
          <a:chOff x="0" y="0"/>
          <a:chExt cx="0" cy="0"/>
        </a:xfrm>
      </p:grpSpPr>
      <p:sp>
        <p:nvSpPr>
          <p:cNvPr id="2" name="Title"/>
          <p:cNvSpPr>
            <a:spLocks noGrp="1"/>
          </p:cNvSpPr>
          <p:nvPr>
            <p:ph type="title"/>
          </p:nvPr>
        </p:nvSpPr>
        <p:spPr>
          <a:xfrm>
            <a:off x="606314" y="75534"/>
            <a:ext cx="9113758" cy="719994"/>
          </a:xfrm>
          <a:prstGeom prst="rect">
            <a:avLst/>
          </a:prstGeom>
        </p:spPr>
        <p:txBody>
          <a:bodyPr anchor="b">
            <a:normAutofit/>
          </a:bodyPr>
          <a:lstStyle>
            <a:lvl1pPr algn="l">
              <a:defRPr sz="2400" b="0" cap="none" spc="0">
                <a:ln w="0"/>
                <a:solidFill>
                  <a:schemeClr val="tx1"/>
                </a:solidFill>
                <a:effectLst>
                  <a:outerShdw blurRad="38100" dist="19050" dir="2700000" algn="tl" rotWithShape="0">
                    <a:schemeClr val="dk1">
                      <a:alpha val="40000"/>
                    </a:schemeClr>
                  </a:outerShdw>
                </a:effectLst>
              </a:defRPr>
            </a:lvl1pPr>
          </a:lstStyle>
          <a:p>
            <a:r>
              <a:rPr lang="en-US"/>
              <a:t>Click to edit Master title style</a:t>
            </a:r>
          </a:p>
        </p:txBody>
      </p:sp>
      <p:sp>
        <p:nvSpPr>
          <p:cNvPr id="3" name="Content"/>
          <p:cNvSpPr>
            <a:spLocks noGrp="1" noChangeAspect="1"/>
          </p:cNvSpPr>
          <p:nvPr>
            <p:ph type="pic" idx="1"/>
          </p:nvPr>
        </p:nvSpPr>
        <p:spPr>
          <a:xfrm>
            <a:off x="134789" y="969265"/>
            <a:ext cx="11887930" cy="5391292"/>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Product"/>
          <p:cNvSpPr>
            <a:spLocks noGrp="1"/>
          </p:cNvSpPr>
          <p:nvPr>
            <p:ph type="body" sz="half" idx="2"/>
          </p:nvPr>
        </p:nvSpPr>
        <p:spPr>
          <a:xfrm>
            <a:off x="331994" y="6364288"/>
            <a:ext cx="8825658" cy="493712"/>
          </a:xfrm>
          <a:prstGeom prst="rect">
            <a:avLst/>
          </a:prstGeo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761413" cy="706964"/>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1154954" y="2603500"/>
            <a:ext cx="4825158" cy="3416301"/>
          </a:xfrm>
          <a:prstGeom prst="rect">
            <a:avLst/>
          </a:prstGeo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08712" y="2603500"/>
            <a:ext cx="4825159" cy="3416300"/>
          </a:xfrm>
          <a:prstGeom prst="rect">
            <a:avLst/>
          </a:prstGeo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10352540" y="6391838"/>
            <a:ext cx="1291163" cy="304799"/>
          </a:xfrm>
          <a:prstGeom prst="rect">
            <a:avLst/>
          </a:prstGeom>
        </p:spPr>
        <p:txBody>
          <a:bodyPr/>
          <a:lstStyle/>
          <a:p>
            <a:fld id="{3BDB8791-F1B0-41E7-B7FD-A781E65C4266}" type="datetimeFigureOut">
              <a:rPr lang="en-US"/>
              <a:t>11/16/2023</a:t>
            </a:fld>
            <a:endParaRPr lang="en-US"/>
          </a:p>
        </p:txBody>
      </p:sp>
      <p:sp>
        <p:nvSpPr>
          <p:cNvPr id="6" name="Footer Placeholder 5"/>
          <p:cNvSpPr>
            <a:spLocks noGrp="1"/>
          </p:cNvSpPr>
          <p:nvPr>
            <p:ph type="ftr" sz="quarter" idx="11"/>
          </p:nvPr>
        </p:nvSpPr>
        <p:spPr>
          <a:xfrm>
            <a:off x="561110" y="6391838"/>
            <a:ext cx="3859795" cy="304801"/>
          </a:xfrm>
          <a:prstGeom prst="rect">
            <a:avLst/>
          </a:prstGeom>
        </p:spPr>
        <p:txBody>
          <a:bodyPr/>
          <a:lstStyle/>
          <a:p>
            <a:endParaRPr lang="en-US"/>
          </a:p>
          <a:p>
            <a:r>
              <a:rPr lang="en-US"/>
              <a:t>              </a:t>
            </a:r>
          </a:p>
        </p:txBody>
      </p:sp>
      <p:sp>
        <p:nvSpPr>
          <p:cNvPr id="7" name="Slide Number Placeholder 6"/>
          <p:cNvSpPr>
            <a:spLocks noGrp="1"/>
          </p:cNvSpPr>
          <p:nvPr>
            <p:ph type="sldNum" sz="quarter" idx="12"/>
          </p:nvPr>
        </p:nvSpPr>
        <p:spPr>
          <a:xfrm>
            <a:off x="10352540" y="295729"/>
            <a:ext cx="838199" cy="767687"/>
          </a:xfrm>
          <a:prstGeom prst="rect">
            <a:avLst/>
          </a:prstGeom>
        </p:spPr>
        <p:txBody>
          <a:bodyPr/>
          <a:lstStyle/>
          <a:p>
            <a:fld id="{D57F1E4F-1CFF-5643-939E-217C01CDF565}" type="slidenum">
              <a:rPr lang="en-US"/>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761413" cy="706964"/>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54954" y="2603500"/>
            <a:ext cx="4825157" cy="576262"/>
          </a:xfrm>
          <a:prstGeom prst="rect">
            <a:avLst/>
          </a:prstGeo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a:prstGeom prst="rect">
            <a:avLst/>
          </a:prstGeo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08712" y="2603500"/>
            <a:ext cx="4825159" cy="576262"/>
          </a:xfrm>
          <a:prstGeom prst="rect">
            <a:avLst/>
          </a:prstGeo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2" y="3179762"/>
            <a:ext cx="4825159" cy="2840039"/>
          </a:xfrm>
          <a:prstGeom prst="rect">
            <a:avLst/>
          </a:prstGeo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10653104" y="6391838"/>
            <a:ext cx="990599" cy="304799"/>
          </a:xfrm>
          <a:prstGeom prst="rect">
            <a:avLst/>
          </a:prstGeom>
        </p:spPr>
        <p:txBody>
          <a:bodyPr/>
          <a:lstStyle/>
          <a:p>
            <a:fld id="{5FDD63B2-E120-4ED8-B27B-C685F510A5FE}" type="datetimeFigureOut">
              <a:rPr lang="en-US"/>
              <a:t>11/16/2023</a:t>
            </a:fld>
            <a:endParaRPr lang="en-US"/>
          </a:p>
        </p:txBody>
      </p:sp>
      <p:sp>
        <p:nvSpPr>
          <p:cNvPr id="8" name="Footer Placeholder 7"/>
          <p:cNvSpPr>
            <a:spLocks noGrp="1"/>
          </p:cNvSpPr>
          <p:nvPr>
            <p:ph type="ftr" sz="quarter" idx="11"/>
          </p:nvPr>
        </p:nvSpPr>
        <p:spPr>
          <a:xfrm>
            <a:off x="561110" y="6391838"/>
            <a:ext cx="3859795" cy="304801"/>
          </a:xfrm>
          <a:prstGeom prst="rect">
            <a:avLst/>
          </a:prstGeom>
        </p:spPr>
        <p:txBody>
          <a:bodyPr/>
          <a:lstStyle/>
          <a:p>
            <a:endParaRPr lang="en-US"/>
          </a:p>
          <a:p>
            <a:r>
              <a:rPr lang="en-US"/>
              <a:t>              </a:t>
            </a:r>
          </a:p>
        </p:txBody>
      </p:sp>
      <p:sp>
        <p:nvSpPr>
          <p:cNvPr id="9" name="Slide Number Placeholder 8"/>
          <p:cNvSpPr>
            <a:spLocks noGrp="1"/>
          </p:cNvSpPr>
          <p:nvPr>
            <p:ph type="sldNum" sz="quarter" idx="12"/>
          </p:nvPr>
        </p:nvSpPr>
        <p:spPr>
          <a:xfrm>
            <a:off x="10352540" y="295729"/>
            <a:ext cx="838199" cy="767687"/>
          </a:xfrm>
          <a:prstGeom prst="rect">
            <a:avLst/>
          </a:prstGeom>
        </p:spPr>
        <p:txBody>
          <a:bodyPr/>
          <a:lstStyle/>
          <a:p>
            <a:fld id="{D57F1E4F-1CFF-5643-939E-217C01CDF565}" type="slidenum">
              <a:rPr lang="en-US"/>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ags" Target="../tags/tag4.xml"/><Relationship Id="rId1" Type="http://schemas.openxmlformats.org/officeDocument/2006/relationships/theme" Target="../theme/theme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theme" Target="../theme/theme3.xml"/><Relationship Id="rId4"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3" name="Content"/>
          <p:cNvSpPr>
            <a:spLocks noGrp="1"/>
          </p:cNvSpPr>
          <p:nvPr>
            <p:ph type="body" idx="1"/>
            <p:custDataLst>
              <p:tags r:id="rId8"/>
            </p:custDataLst>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82324076"/>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8" r:id="rId3"/>
    <p:sldLayoutId id="2147483679" r:id="rId4"/>
    <p:sldLayoutId id="2147483680" r:id="rId5"/>
    <p:sldLayoutId id="2147483677" r:id="rId6"/>
  </p:sldLayoutIdLst>
  <p:transition/>
  <p:txStyles>
    <p:titleStyle>
      <a:lvl1pPr algn="l" defTabSz="914400" rtl="0" eaLnBrk="1" latinLnBrk="0" hangingPunct="1">
        <a:lnSpc>
          <a:spcPct val="90000"/>
        </a:lnSpc>
        <a:spcBef>
          <a:spcPct val="0"/>
        </a:spcBef>
        <a:buNone/>
        <a:defRPr sz="4400" b="1" kern="1200" baseline="0">
          <a:solidFill>
            <a:schemeClr val="tx1"/>
          </a:solidFill>
          <a:latin typeface="Kepler Std" panose="0204060306070A060204" pitchFamily="18" charset="0"/>
          <a:ea typeface="+mj-ea"/>
          <a:cs typeface="+mj-cs"/>
        </a:defRPr>
      </a:lvl1pPr>
    </p:titleStyle>
    <p:bodyStyle>
      <a:lvl1pPr marL="228600" indent="-228600" algn="l" defTabSz="914400" rtl="0" eaLnBrk="1" latinLnBrk="0" hangingPunct="1">
        <a:lnSpc>
          <a:spcPct val="90000"/>
        </a:lnSpc>
        <a:spcBef>
          <a:spcPts val="1000"/>
        </a:spcBef>
        <a:buFontTx/>
        <a:buBlip>
          <a:blip r:embed="rId10"/>
        </a:buBlip>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Tx/>
        <a:buBlip>
          <a:blip r:embed="rId10"/>
        </a:buBlip>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10"/>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10"/>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10"/>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Content"/>
          <p:cNvSpPr>
            <a:spLocks noGrp="1"/>
          </p:cNvSpPr>
          <p:nvPr>
            <p:ph type="body" idx="1"/>
            <p:custDataLst>
              <p:tags r:id="rId2"/>
            </p:custDataLst>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56519445"/>
      </p:ext>
    </p:extLst>
  </p:cSld>
  <p:clrMap bg1="lt1" tx1="dk1" bg2="lt2" tx2="dk2" accent1="accent1" accent2="accent2" accent3="accent3" accent4="accent4" accent5="accent5" accent6="accent6" hlink="hlink" folHlink="folHlink"/>
  <p:transition/>
  <p:txStyles>
    <p:titleStyle>
      <a:lvl1pPr algn="l" defTabSz="914400" rtl="0" eaLnBrk="1" latinLnBrk="0" hangingPunct="1">
        <a:lnSpc>
          <a:spcPct val="90000"/>
        </a:lnSpc>
        <a:spcBef>
          <a:spcPct val="0"/>
        </a:spcBef>
        <a:buNone/>
        <a:defRPr sz="4400" b="1" kern="1200" baseline="0">
          <a:solidFill>
            <a:schemeClr val="tx1"/>
          </a:solidFill>
          <a:latin typeface="Kepler Std" panose="0204060306070A060204" pitchFamily="18" charset="0"/>
          <a:ea typeface="+mj-ea"/>
          <a:cs typeface="+mj-cs"/>
        </a:defRPr>
      </a:lvl1pPr>
    </p:titleStyle>
    <p:bodyStyle>
      <a:lvl1pPr marL="228600" indent="-228600" algn="l" defTabSz="914400" rtl="0" eaLnBrk="1" latinLnBrk="0" hangingPunct="1">
        <a:lnSpc>
          <a:spcPct val="90000"/>
        </a:lnSpc>
        <a:spcBef>
          <a:spcPts val="1000"/>
        </a:spcBef>
        <a:buFontTx/>
        <a:buBlip>
          <a:blip r:embed="rId4"/>
        </a:buBlip>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Tx/>
        <a:buBlip>
          <a:blip r:embed="rId4"/>
        </a:buBlip>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4"/>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4"/>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4"/>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a:xfrm>
            <a:off x="0" y="0"/>
            <a:ext cx="12192000" cy="6858000"/>
          </a:xfrm>
          <a:prstGeom prst="rect">
            <a:avLst/>
          </a:prstGeom>
          <a:blipFill>
            <a:blip r:embed="rId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67" r:id="rId1"/>
    <p:sldLayoutId id="2147483652" r:id="rId2"/>
    <p:sldLayoutId id="2147483653" r:id="rId3"/>
    <p:sldLayoutId id="2147483655" r:id="rId4"/>
  </p:sldLayoutIdLst>
  <p:transition/>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ct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ct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ct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a:xfrm>
            <a:off x="391093" y="1368557"/>
            <a:ext cx="4347162" cy="4120888"/>
          </a:xfrm>
        </p:spPr>
        <p:txBody>
          <a:bodyPr/>
          <a:lstStyle/>
          <a:p>
            <a:r>
              <a:rPr lang="en-US" sz="4400" dirty="0"/>
              <a:t>Vulnerability Management</a:t>
            </a:r>
          </a:p>
        </p:txBody>
      </p:sp>
      <p:sp>
        <p:nvSpPr>
          <p:cNvPr id="5" name="Product"/>
          <p:cNvSpPr>
            <a:spLocks noGrp="1"/>
          </p:cNvSpPr>
          <p:nvPr>
            <p:ph type="body" sz="quarter" idx="12" hasCustomPrompt="1"/>
          </p:nvPr>
        </p:nvSpPr>
        <p:spPr/>
        <p:txBody>
          <a:bodyPr/>
          <a:lstStyle/>
          <a:p>
            <a:r>
              <a:rPr lang="en-US"/>
              <a:t>Security Pro</a:t>
            </a:r>
          </a:p>
        </p:txBody>
      </p:sp>
      <p:sp>
        <p:nvSpPr>
          <p:cNvPr id="10" name="Module">
            <a:extLst>
              <a:ext uri="{FF2B5EF4-FFF2-40B4-BE49-F238E27FC236}">
                <a16:creationId xmlns:a16="http://schemas.microsoft.com/office/drawing/2014/main" id="{2C1C1084-3580-3A1B-C1A6-07237DD88BD8}"/>
              </a:ext>
              <a:ext uri="{C183D7F6-B498-43B3-948B-1728B52AA6E4}">
                <adec:decorative xmlns:adec="http://schemas.microsoft.com/office/drawing/2017/decorative" val="1"/>
              </a:ext>
            </a:extLst>
          </p:cNvPr>
          <p:cNvSpPr txBox="1">
            <a:spLocks/>
          </p:cNvSpPr>
          <p:nvPr/>
        </p:nvSpPr>
        <p:spPr>
          <a:xfrm>
            <a:off x="391093" y="491800"/>
            <a:ext cx="2968683" cy="474460"/>
          </a:xfrm>
          <a:prstGeom prst="rect">
            <a:avLst/>
          </a:prstGeom>
        </p:spPr>
        <p:txBody>
          <a:bodyPr vert="horz" lIns="0" tIns="0" rIns="0" bIns="0" rtlCol="0" anchor="ctr" anchorCtr="0">
            <a:noAutofit/>
          </a:bodyPr>
          <a:lstStyle>
            <a:lvl1pPr marL="0" indent="0" algn="l" defTabSz="914400" rtl="0" eaLnBrk="1" latinLnBrk="0" hangingPunct="1">
              <a:lnSpc>
                <a:spcPct val="80000"/>
              </a:lnSpc>
              <a:spcBef>
                <a:spcPts val="1000"/>
              </a:spcBef>
              <a:buFontTx/>
              <a:buNone/>
              <a:defRPr sz="1800" kern="1200" cap="all" spc="70" baseline="0">
                <a:solidFill>
                  <a:srgbClr val="FCBA33"/>
                </a:solidFill>
                <a:latin typeface="Pathway Gothic One" panose="02000506050000020004" pitchFamily="2" charset="0"/>
                <a:ea typeface="Coo Hew" pitchFamily="2" charset="0"/>
                <a:cs typeface="+mn-cs"/>
              </a:defRPr>
            </a:lvl1pPr>
            <a:lvl2pPr marL="685800" indent="-228600" algn="l" defTabSz="914400" rtl="0" eaLnBrk="1" latinLnBrk="0" hangingPunct="1">
              <a:lnSpc>
                <a:spcPct val="90000"/>
              </a:lnSpc>
              <a:spcBef>
                <a:spcPts val="500"/>
              </a:spcBef>
              <a:buFontTx/>
              <a:buBlip>
                <a:blip r:embed="rId2"/>
              </a:buBlip>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2"/>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2"/>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2"/>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4800" dirty="0"/>
              <a:t>Chapter 7</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Vulnerability Management</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Vulnerability Management"/>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Penetration Testing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enetration Test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What is the purpose of a penetration test?
What are the different types of penetration tests?
What is the role of the purple team?
Which document defines what is included in the penetration test?
What is the final phase in the penetration testing life cycle?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Vulnerability Management</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Vulnerability Management"/>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Vulnerability Management</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Vulnerability Management"/>
          <p:cNvPicPr/>
          <p:nvPr/>
        </p:nvPicPr>
        <p:blipFill>
          <a:blip r:embed="rId2"/>
          <a:srcRect/>
          <a:stretch>
            <a:fillRect/>
          </a:stretch>
        </p:blipFill>
        <p:spPr>
          <a:xfrm>
            <a:off x="1572768" y="1280160"/>
            <a:ext cx="8915400" cy="5013880"/>
          </a:xfrm>
          <a:prstGeom prst="rect">
            <a:avLst/>
          </a:prstGeom>
          <a:ln>
            <a:solidFill>
              <a:schemeClr val="tx2">
                <a:lumMod val="60000"/>
                <a:lumOff val="40000"/>
              </a:schemeClr>
            </a:solidFill>
          </a:ln>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Vulnerability Management</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Vulnerability Management"/>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Vulnerability Management</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Vulnerability Management"/>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Vulnerability Management</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Vulnerability Management"/>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noAutofit/>
          </a:bodyPr>
          <a:lstStyle/>
          <a:p>
            <a:r>
              <a:rPr lang="en-US" sz="4400"/>
              <a:t>Vulnerability Analysis and Remediation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normAutofit fontScale="90000"/>
          </a:bodyPr>
          <a:lstStyle/>
          <a:p>
            <a:r>
              <a:rPr lang="en-US"/>
              <a:t>Vulnerability Analysis and Remediation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Vulnerability Analysis and Remedia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noAutofit/>
          </a:bodyPr>
          <a:lstStyle/>
          <a:p>
            <a:r>
              <a:rPr lang="en-US" sz="4400"/>
              <a:t>Vulnerability Analysis and Remediation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Vulnerability Analysis and Remedia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normAutofit fontScale="90000"/>
          </a:bodyPr>
          <a:lstStyle/>
          <a:p>
            <a:r>
              <a:rPr lang="en-US"/>
              <a:t>Vulnerability Analysis and Remediation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Vulnerability Analysis and Remedia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a:xfrm>
            <a:off x="391093" y="1368557"/>
            <a:ext cx="3947359" cy="4120888"/>
          </a:xfrm>
        </p:spPr>
        <p:txBody>
          <a:bodyPr/>
          <a:lstStyle/>
          <a:p>
            <a:r>
              <a:rPr lang="en-US" dirty="0"/>
              <a:t>Vulnerability Management</a:t>
            </a:r>
          </a:p>
        </p:txBody>
      </p:sp>
      <p:sp>
        <p:nvSpPr>
          <p:cNvPr id="3" name="Index"/>
          <p:cNvSpPr>
            <a:spLocks noGrp="1"/>
          </p:cNvSpPr>
          <p:nvPr>
            <p:ph type="body" sz="quarter" idx="10" hasCustomPrompt="1"/>
          </p:nvPr>
        </p:nvSpPr>
        <p:spPr/>
        <p:txBody>
          <a:bodyPr/>
          <a:lstStyle/>
          <a:p>
            <a:r>
              <a:rPr lang="en-US"/>
              <a:t>7.1</a:t>
            </a:r>
          </a:p>
        </p:txBody>
      </p:sp>
      <p:sp>
        <p:nvSpPr>
          <p:cNvPr id="4" name="Module"/>
          <p:cNvSpPr>
            <a:spLocks noGrp="1"/>
          </p:cNvSpPr>
          <p:nvPr>
            <p:ph type="body" sz="quarter" idx="11" hasCustomPrompt="1"/>
          </p:nvPr>
        </p:nvSpPr>
        <p:spPr/>
        <p:txBody>
          <a:bodyPr/>
          <a:lstStyle/>
          <a:p>
            <a:r>
              <a:rPr lang="en-US"/>
              <a:t>Vulnerability Management</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normAutofit fontScale="90000"/>
          </a:bodyPr>
          <a:lstStyle/>
          <a:p>
            <a:r>
              <a:rPr lang="en-US"/>
              <a:t>Vulnerability Analysis and Remediation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Vulnerability Analysis and Remedia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normAutofit fontScale="90000"/>
          </a:bodyPr>
          <a:lstStyle/>
          <a:p>
            <a:r>
              <a:rPr lang="en-US"/>
              <a:t>Vulnerability Analysis and Remediation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Vulnerability Analysis and Remedia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noAutofit/>
          </a:bodyPr>
          <a:lstStyle/>
          <a:p>
            <a:r>
              <a:rPr lang="en-US" sz="4400"/>
              <a:t>Vulnerability Analysis and Remediation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Vulnerability Analysis and Remedia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Why is vulnerability management critical to cybersecurity strategy?
In what ways do legacy and end-of-life systems increase the risk of vulnerabilities?
What factors should be considered when conducting a vulnerability analysis?
Why is reporting crucial for vulnerability management?
How do threat feeds help with vulnerability management?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p:txBody>
          <a:bodyPr/>
          <a:lstStyle/>
          <a:p>
            <a:r>
              <a:rPr lang="en-US"/>
              <a:t>Vulnerability Scanning</a:t>
            </a:r>
          </a:p>
        </p:txBody>
      </p:sp>
      <p:sp>
        <p:nvSpPr>
          <p:cNvPr id="3" name="Index"/>
          <p:cNvSpPr>
            <a:spLocks noGrp="1"/>
          </p:cNvSpPr>
          <p:nvPr>
            <p:ph type="body" sz="quarter" idx="10" hasCustomPrompt="1"/>
          </p:nvPr>
        </p:nvSpPr>
        <p:spPr/>
        <p:txBody>
          <a:bodyPr/>
          <a:lstStyle/>
          <a:p>
            <a:r>
              <a:rPr lang="en-US"/>
              <a:t>7.2</a:t>
            </a:r>
          </a:p>
        </p:txBody>
      </p:sp>
      <p:sp>
        <p:nvSpPr>
          <p:cNvPr id="4" name="Module"/>
          <p:cNvSpPr>
            <a:spLocks noGrp="1"/>
          </p:cNvSpPr>
          <p:nvPr>
            <p:ph type="body" sz="quarter" idx="11" hasCustomPrompt="1"/>
          </p:nvPr>
        </p:nvSpPr>
        <p:spPr/>
        <p:txBody>
          <a:bodyPr/>
          <a:lstStyle/>
          <a:p>
            <a:r>
              <a:rPr lang="en-US"/>
              <a:t>Vulnerability Management</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Section Skill Overview</a:t>
            </a:r>
          </a:p>
        </p:txBody>
      </p:sp>
      <p:sp>
        <p:nvSpPr>
          <p:cNvPr id="2" name="Content"/>
          <p:cNvSpPr>
            <a:spLocks noGrp="1"/>
          </p:cNvSpPr>
          <p:nvPr>
            <p:ph idx="1" hasCustomPrompt="1"/>
          </p:nvPr>
        </p:nvSpPr>
        <p:spPr/>
        <p:txBody>
          <a:bodyPr/>
          <a:lstStyle/>
          <a:p>
            <a:r>
              <a:rPr lang="en-US"/>
              <a:t>Conduct vulnerability scans.
Scan a network with Nessus.
Scan a network with OpenVAS.
Scan for cleartext vulnerabilities.
Scan for FTP vulnerabilities.
Scan for TLS vulnerabilities.
Scan for Windows vulnerabilities.
Scan for Linux vulnerabilities.
Scan for domain controller vulnerabilities.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a:lstStyle/>
          <a:p>
            <a:r>
              <a:rPr lang="en-US"/>
              <a:t>Vulnerability scan
Vulnerability scanner
Vulnerability assessment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a:bodyPr>
          <a:lstStyle/>
          <a:p>
            <a:r>
              <a:rPr b="1"/>
              <a:t>Vulnerability </a:t>
            </a:r>
            <a:r>
              <a:rPr b="1" dirty="0"/>
              <a:t>scan: </a:t>
            </a:r>
            <a:r>
              <a:rPr dirty="0"/>
              <a:t>A security assessment technique used to identify and evaluate potential weaknesses or vulnerabilities in a computer system, network, or application.</a:t>
            </a:r>
            <a:r>
              <a:rPr b="1" dirty="0"/>
              <a:t>
Vulnerability scanner: </a:t>
            </a:r>
            <a:r>
              <a:rPr dirty="0"/>
              <a:t>Hardware or software configured with a list of known weaknesses and exploits and that can scan for their presence in a host OS or particular application.</a:t>
            </a:r>
            <a:r>
              <a:rPr b="1" dirty="0"/>
              <a:t>
Vulnerability assessment: </a:t>
            </a:r>
            <a:r>
              <a:rPr dirty="0"/>
              <a:t>The results of vulnerability scanning that identifies missing patches, deviations from baseline configuration templates, and other related vulnerabilities each of which is categorized and prioritized using an assigned impact warning.</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Vulnerability Scanning</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Vulnerability Scanning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Vulnerability Scann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Section Skill Overview</a:t>
            </a:r>
          </a:p>
        </p:txBody>
      </p:sp>
      <p:sp>
        <p:nvSpPr>
          <p:cNvPr id="2" name="Content"/>
          <p:cNvSpPr>
            <a:spLocks noGrp="1"/>
          </p:cNvSpPr>
          <p:nvPr>
            <p:ph idx="1" hasCustomPrompt="1"/>
          </p:nvPr>
        </p:nvSpPr>
        <p:spPr/>
        <p:txBody>
          <a:bodyPr/>
          <a:lstStyle/>
          <a:p>
            <a:r>
              <a:rPr lang="en-US"/>
              <a:t>Explore end-of-life software/hardware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Vulnerability Scanning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Vulnerability Scann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Vulnerability Scanning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Vulnerability Scann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Vulnerability Scanning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Vulnerability Scann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Vulnerability Scanning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Vulnerability Scann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Vulnerability Scanning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Vulnerability Scann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In-Class Practice</a:t>
            </a:r>
          </a:p>
        </p:txBody>
      </p:sp>
      <p:sp>
        <p:nvSpPr>
          <p:cNvPr id="2" name="Content"/>
          <p:cNvSpPr>
            <a:spLocks noGrp="1"/>
          </p:cNvSpPr>
          <p:nvPr>
            <p:ph idx="1" hasCustomPrompt="1"/>
          </p:nvPr>
        </p:nvSpPr>
        <p:spPr/>
        <p:txBody>
          <a:bodyPr/>
          <a:lstStyle/>
          <a:p>
            <a:pPr>
              <a:buNone/>
            </a:pPr>
            <a:r>
              <a:t>Do the following labs:</a:t>
            </a:r>
          </a:p>
          <a:p>
            <a:r>
              <a:t>7.2.6 Scan for Cleartext Vulnerabilities
7.2.7 Scan for FTP Vulnerabilities
7.2.8 Scan for TLS Vulnerabilities
7.2.9 Scan for Windows Vulnerabilities
7.2.10 Scan for Linux Vulnerabilities
7.2.11 Scan for Domain Controller Vulnerabilities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What is the purpose of vulnerability scanning?
What information is critical in vulnerability scanning?
What software is available to complete a vulnerability scan on a network?</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p:txBody>
          <a:bodyPr/>
          <a:lstStyle/>
          <a:p>
            <a:r>
              <a:rPr lang="en-US"/>
              <a:t>Alerting and Monitoring</a:t>
            </a:r>
          </a:p>
        </p:txBody>
      </p:sp>
      <p:sp>
        <p:nvSpPr>
          <p:cNvPr id="3" name="Index"/>
          <p:cNvSpPr>
            <a:spLocks noGrp="1"/>
          </p:cNvSpPr>
          <p:nvPr>
            <p:ph type="body" sz="quarter" idx="10" hasCustomPrompt="1"/>
          </p:nvPr>
        </p:nvSpPr>
        <p:spPr/>
        <p:txBody>
          <a:bodyPr/>
          <a:lstStyle/>
          <a:p>
            <a:r>
              <a:rPr lang="en-US"/>
              <a:t>7.3</a:t>
            </a:r>
          </a:p>
        </p:txBody>
      </p:sp>
      <p:sp>
        <p:nvSpPr>
          <p:cNvPr id="4" name="Module"/>
          <p:cNvSpPr>
            <a:spLocks noGrp="1"/>
          </p:cNvSpPr>
          <p:nvPr>
            <p:ph type="body" sz="quarter" idx="11" hasCustomPrompt="1"/>
          </p:nvPr>
        </p:nvSpPr>
        <p:spPr/>
        <p:txBody>
          <a:bodyPr/>
          <a:lstStyle/>
          <a:p>
            <a:r>
              <a:rPr lang="en-US"/>
              <a:t>Vulnerability Management</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Section Skill Overview</a:t>
            </a:r>
          </a:p>
        </p:txBody>
      </p:sp>
      <p:sp>
        <p:nvSpPr>
          <p:cNvPr id="2" name="Content"/>
          <p:cNvSpPr>
            <a:spLocks noGrp="1"/>
          </p:cNvSpPr>
          <p:nvPr>
            <p:ph idx="1" hasCustomPrompt="1"/>
          </p:nvPr>
        </p:nvSpPr>
        <p:spPr/>
        <p:txBody>
          <a:bodyPr/>
          <a:lstStyle/>
          <a:p>
            <a:r>
              <a:rPr lang="en-US"/>
              <a:t>Analyze network traffic with Netflow.</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numCol="2">
            <a:normAutofit/>
          </a:bodyPr>
          <a:lstStyle/>
          <a:p>
            <a:r>
              <a:rPr lang="en-US" dirty="0"/>
              <a:t>Network Monitors</a:t>
            </a:r>
          </a:p>
          <a:p>
            <a:r>
              <a:rPr lang="en-US" dirty="0" err="1"/>
              <a:t>Netflow</a:t>
            </a:r>
            <a:endParaRPr lang="en-US" dirty="0"/>
          </a:p>
          <a:p>
            <a:r>
              <a:rPr lang="en-US" dirty="0"/>
              <a:t>System Monitors</a:t>
            </a:r>
          </a:p>
          <a:p>
            <a:r>
              <a:rPr lang="en-US" dirty="0"/>
              <a:t>System Logs</a:t>
            </a:r>
          </a:p>
          <a:p>
            <a:r>
              <a:rPr lang="en-US" dirty="0"/>
              <a:t>Vulnerability Scanners</a:t>
            </a:r>
          </a:p>
          <a:p>
            <a:r>
              <a:rPr lang="en-US" dirty="0"/>
              <a:t>Antivirus</a:t>
            </a:r>
          </a:p>
          <a:p>
            <a:endParaRPr lang="en-US" dirty="0"/>
          </a:p>
          <a:p>
            <a:endParaRPr lang="en-US" dirty="0"/>
          </a:p>
          <a:p>
            <a:endParaRPr lang="en-US" dirty="0"/>
          </a:p>
          <a:p>
            <a:r>
              <a:rPr lang="en-US" dirty="0"/>
              <a:t>Data Loss Prevention </a:t>
            </a:r>
          </a:p>
          <a:p>
            <a:r>
              <a:rPr lang="en-US" dirty="0"/>
              <a:t>Security Information and Event Management (SEIM)</a:t>
            </a:r>
          </a:p>
          <a:p>
            <a:r>
              <a:rPr lang="en-US" dirty="0"/>
              <a:t>Reporting</a:t>
            </a:r>
          </a:p>
          <a:p>
            <a:r>
              <a:rPr lang="en-US" dirty="0"/>
              <a:t>Alert Tuning</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a:lstStyle/>
          <a:p>
            <a:r>
              <a:rPr lang="en-US"/>
              <a:t>Vulnerability management
Vulnerability scan
Threat feed
Penetration testing</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fontScale="92500" lnSpcReduction="20000"/>
          </a:bodyPr>
          <a:lstStyle/>
          <a:p>
            <a:r>
              <a:rPr lang="en-US" b="1" dirty="0"/>
              <a:t>Network Monitors</a:t>
            </a:r>
            <a:r>
              <a:rPr b="1" dirty="0"/>
              <a:t>: </a:t>
            </a:r>
            <a:r>
              <a:rPr dirty="0"/>
              <a:t>Collects data about network infrastructure appliances, such as switches, access points, routers, firewalls. This is used to monitor load status for CPU/memory, state tables, disk capacity, fan speeds/temperature, network link utilization/error statistics, and so on.</a:t>
            </a:r>
            <a:r>
              <a:rPr b="1" dirty="0"/>
              <a:t>
</a:t>
            </a:r>
            <a:r>
              <a:rPr lang="en-US" b="1" dirty="0" err="1"/>
              <a:t>Netflow</a:t>
            </a:r>
            <a:r>
              <a:rPr b="1" dirty="0"/>
              <a:t>: </a:t>
            </a:r>
            <a:r>
              <a:rPr dirty="0"/>
              <a:t>A Cisco-developed means of reporting network flow information to a structured database.</a:t>
            </a:r>
            <a:r>
              <a:rPr b="1" dirty="0"/>
              <a:t>
</a:t>
            </a:r>
            <a:r>
              <a:rPr lang="en-US" b="1" dirty="0"/>
              <a:t>System Monitors</a:t>
            </a:r>
            <a:r>
              <a:rPr b="1" dirty="0"/>
              <a:t>: </a:t>
            </a:r>
            <a:r>
              <a:rPr dirty="0"/>
              <a:t>A system monitor implements the same functionality as a network monitor for a computer host. Like switches and routers, server hosts can report health status using SNMP traps.</a:t>
            </a:r>
            <a:r>
              <a:rPr b="1" dirty="0"/>
              <a:t>
</a:t>
            </a:r>
            <a:r>
              <a:rPr lang="en-US" b="1" dirty="0"/>
              <a:t>System Logs</a:t>
            </a:r>
            <a:r>
              <a:rPr b="1" dirty="0"/>
              <a:t>: </a:t>
            </a:r>
            <a:r>
              <a:rPr dirty="0"/>
              <a:t>Logs function both as an audit trail of actions and (if monitored regularly) provide a warning of intrusion attempts. Log review is a critical part of security assurance.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a:bodyPr>
          <a:lstStyle/>
          <a:p>
            <a:r>
              <a:rPr lang="en-US" b="1" dirty="0"/>
              <a:t>Vulnerability Scanners</a:t>
            </a:r>
            <a:r>
              <a:rPr b="1" dirty="0"/>
              <a:t>: </a:t>
            </a:r>
            <a:r>
              <a:rPr dirty="0"/>
              <a:t>A vulnerability scanner will report the total number of unmitigated vulnerabilities for each host. Consolidating these results can show the status of hosts across the whole network and highlight issues with a particular patch or configuration issue.</a:t>
            </a:r>
            <a:r>
              <a:rPr b="1" dirty="0"/>
              <a:t>
</a:t>
            </a:r>
            <a:r>
              <a:rPr lang="en-US" b="1" dirty="0"/>
              <a:t>Antivirus</a:t>
            </a:r>
            <a:r>
              <a:rPr b="1" dirty="0"/>
              <a:t>: </a:t>
            </a:r>
            <a:r>
              <a:rPr dirty="0"/>
              <a:t>Antivirus software detects malware by signature regardless of type, though detection rates can vary quite widely from product to product.</a:t>
            </a:r>
            <a:r>
              <a:rPr b="1" dirty="0"/>
              <a:t>
</a:t>
            </a:r>
            <a:r>
              <a:rPr lang="en-US" b="1" dirty="0"/>
              <a:t>Data Loss Prevention</a:t>
            </a:r>
            <a:r>
              <a:rPr b="1" dirty="0"/>
              <a:t>: </a:t>
            </a:r>
            <a:r>
              <a:rPr dirty="0"/>
              <a:t>Data loss prevention (DLP) mediates the copying of tagged data to restrict it to authorized media and services.</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2183254932"/>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a:bodyPr>
          <a:lstStyle/>
          <a:p>
            <a:r>
              <a:rPr lang="en-US" b="1" dirty="0"/>
              <a:t>Security Information and Event Management (SEIM)</a:t>
            </a:r>
            <a:r>
              <a:rPr b="1" dirty="0"/>
              <a:t>: </a:t>
            </a:r>
            <a:r>
              <a:rPr dirty="0"/>
              <a:t>Software designed to manage security data inputs and provide reporting and alerting. The core function of a SIEM tool is to collect and correlate data from network sensors and appliance/host/application logs.</a:t>
            </a:r>
            <a:r>
              <a:rPr b="1" dirty="0"/>
              <a:t>
</a:t>
            </a:r>
            <a:r>
              <a:rPr lang="en-US" b="1" dirty="0"/>
              <a:t>Reporting</a:t>
            </a:r>
            <a:r>
              <a:rPr b="1" dirty="0"/>
              <a:t>: </a:t>
            </a:r>
            <a:r>
              <a:rPr dirty="0"/>
              <a:t>A managerial control that provides insight into the security system's status.</a:t>
            </a:r>
            <a:r>
              <a:rPr b="1" dirty="0"/>
              <a:t>
</a:t>
            </a:r>
            <a:r>
              <a:rPr lang="en-US" b="1" dirty="0"/>
              <a:t>Alert Tuning</a:t>
            </a:r>
            <a:r>
              <a:rPr b="1" dirty="0"/>
              <a:t>: </a:t>
            </a:r>
            <a:r>
              <a:rPr dirty="0"/>
              <a:t>Correlation rules that reduce the incidence of false positive alerts and alarms.</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1081764795"/>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Alerting and Monitoring</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Alerting and Monitoring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lerting and Monitoring"/>
          <p:cNvPicPr/>
          <p:nvPr/>
        </p:nvPicPr>
        <p:blipFill>
          <a:blip r:embed="rId2"/>
          <a:srcRect/>
          <a:stretch>
            <a:fillRect/>
          </a:stretch>
        </p:blipFill>
        <p:spPr>
          <a:xfrm>
            <a:off x="1496568" y="1280160"/>
            <a:ext cx="9067800" cy="5013880"/>
          </a:xfrm>
          <a:prstGeom prst="rect">
            <a:avLst/>
          </a:prstGeom>
          <a:ln>
            <a:solidFill>
              <a:schemeClr val="tx2">
                <a:lumMod val="60000"/>
                <a:lumOff val="40000"/>
              </a:schemeClr>
            </a:solidFill>
          </a:ln>
        </p:spPr>
      </p:pic>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Alerting and Monitoring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lerting and Monitoring"/>
          <p:cNvPicPr/>
          <p:nvPr/>
        </p:nvPicPr>
        <p:blipFill>
          <a:blip r:embed="rId2"/>
          <a:srcRect/>
          <a:stretch>
            <a:fillRect/>
          </a:stretch>
        </p:blipFill>
        <p:spPr>
          <a:xfrm>
            <a:off x="1560068" y="1280160"/>
            <a:ext cx="8940800" cy="5013880"/>
          </a:xfrm>
          <a:prstGeom prst="rect">
            <a:avLst/>
          </a:prstGeom>
          <a:ln>
            <a:solidFill>
              <a:schemeClr val="tx2">
                <a:lumMod val="60000"/>
                <a:lumOff val="40000"/>
              </a:schemeClr>
            </a:solidFill>
          </a:ln>
        </p:spPr>
      </p:pic>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Alerting and Monitoring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lerting and Monitoring"/>
          <p:cNvPicPr/>
          <p:nvPr/>
        </p:nvPicPr>
        <p:blipFill>
          <a:blip r:embed="rId2"/>
          <a:srcRect/>
          <a:stretch>
            <a:fillRect/>
          </a:stretch>
        </p:blipFill>
        <p:spPr>
          <a:xfrm>
            <a:off x="1541018" y="1280160"/>
            <a:ext cx="8978900" cy="5013880"/>
          </a:xfrm>
          <a:prstGeom prst="rect">
            <a:avLst/>
          </a:prstGeom>
          <a:ln>
            <a:solidFill>
              <a:schemeClr val="tx2">
                <a:lumMod val="60000"/>
                <a:lumOff val="40000"/>
              </a:schemeClr>
            </a:solidFill>
          </a:ln>
        </p:spPr>
      </p:pic>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Alerting and Monitoring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lerting and Monitoring"/>
          <p:cNvPicPr/>
          <p:nvPr/>
        </p:nvPicPr>
        <p:blipFill>
          <a:blip r:embed="rId2"/>
          <a:srcRect/>
          <a:stretch>
            <a:fillRect/>
          </a:stretch>
        </p:blipFill>
        <p:spPr>
          <a:xfrm>
            <a:off x="1528318" y="1280160"/>
            <a:ext cx="9004300" cy="5013880"/>
          </a:xfrm>
          <a:prstGeom prst="rect">
            <a:avLst/>
          </a:prstGeom>
          <a:ln>
            <a:solidFill>
              <a:schemeClr val="tx2">
                <a:lumMod val="60000"/>
                <a:lumOff val="40000"/>
              </a:schemeClr>
            </a:solidFill>
          </a:ln>
        </p:spPr>
      </p:pic>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Alerting and Monitoring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lerting and Monitoring"/>
          <p:cNvPicPr/>
          <p:nvPr/>
        </p:nvPicPr>
        <p:blipFill>
          <a:blip r:embed="rId2"/>
          <a:srcRect/>
          <a:stretch>
            <a:fillRect/>
          </a:stretch>
        </p:blipFill>
        <p:spPr>
          <a:xfrm>
            <a:off x="1515618" y="1280160"/>
            <a:ext cx="9029700" cy="5013880"/>
          </a:xfrm>
          <a:prstGeom prst="rect">
            <a:avLst/>
          </a:prstGeom>
          <a:ln>
            <a:solidFill>
              <a:schemeClr val="tx2">
                <a:lumMod val="60000"/>
                <a:lumOff val="40000"/>
              </a:schemeClr>
            </a:solidFill>
          </a:ln>
        </p:spPr>
      </p:pic>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dirty="0"/>
              <a:t>Summary</a:t>
            </a:r>
          </a:p>
        </p:txBody>
      </p:sp>
      <p:sp>
        <p:nvSpPr>
          <p:cNvPr id="2" name="Content"/>
          <p:cNvSpPr>
            <a:spLocks noGrp="1"/>
          </p:cNvSpPr>
          <p:nvPr>
            <p:ph idx="1" hasCustomPrompt="1"/>
          </p:nvPr>
        </p:nvSpPr>
        <p:spPr/>
        <p:txBody>
          <a:bodyPr/>
          <a:lstStyle/>
          <a:p>
            <a:r>
              <a:rPr lang="en-US"/>
              <a:t>Alerting and monitoring
Alerting and monitoring tools
Benchmarks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lstStyle/>
          <a:p>
            <a:r>
              <a:rPr b="1" dirty="0"/>
              <a:t>Vulnerability management: </a:t>
            </a:r>
            <a:r>
              <a:rPr dirty="0"/>
              <a:t>Identifying and managing the risks to a network, including the operating system, applications, and other components of  an organization's IT operations.</a:t>
            </a:r>
            <a:r>
              <a:rPr b="1" dirty="0"/>
              <a:t>
Vulnerability scan: </a:t>
            </a:r>
            <a:r>
              <a:rPr dirty="0"/>
              <a:t>Utilizes automated scanning processes to identify and evaluate potential issues.</a:t>
            </a:r>
            <a:r>
              <a:rPr b="1" dirty="0"/>
              <a:t>
Threat feed: </a:t>
            </a:r>
            <a:r>
              <a:rPr dirty="0"/>
              <a:t>Real-time, continuously updated sources of information about potential threats and vulnerabilities.</a:t>
            </a:r>
            <a:r>
              <a:rPr b="1" dirty="0"/>
              <a:t>
Penetration testing: </a:t>
            </a:r>
            <a:r>
              <a:rPr dirty="0"/>
              <a:t>We pay you to hack into systems to make sure people can't hack into systems</a:t>
            </a:r>
            <a:r>
              <a:rPr lang="en-US" dirty="0"/>
              <a:t>.</a:t>
            </a:r>
            <a:endParaRPr dirty="0"/>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SIEM and SOAR</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SIEM Systems</a:t>
            </a:r>
          </a:p>
        </p:txBody>
      </p:sp>
      <p:sp>
        <p:nvSpPr>
          <p:cNvPr id="2" name="Content"/>
          <p:cNvSpPr>
            <a:spLocks noGrp="1"/>
          </p:cNvSpPr>
          <p:nvPr>
            <p:ph idx="1" hasCustomPrompt="1"/>
          </p:nvPr>
        </p:nvSpPr>
        <p:spPr/>
        <p:txBody>
          <a:bodyPr/>
          <a:lstStyle/>
          <a:p>
            <a:r>
              <a:rPr lang="en-US"/>
              <a:t>Security
Information
Event
Management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SIEM and SOAR</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IEM and SOAR"/>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SIEM and SOAR</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IEM and SOAR"/>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SIEM and SOAR</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IEM and SOAR"/>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SIEM and SOAR</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IEM and SOAR"/>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Next-Generation SIEM</a:t>
            </a:r>
          </a:p>
        </p:txBody>
      </p:sp>
      <p:sp>
        <p:nvSpPr>
          <p:cNvPr id="2" name="Content"/>
          <p:cNvSpPr>
            <a:spLocks noGrp="1"/>
          </p:cNvSpPr>
          <p:nvPr>
            <p:ph idx="1" hasCustomPrompt="1"/>
          </p:nvPr>
        </p:nvSpPr>
        <p:spPr/>
        <p:txBody>
          <a:bodyPr/>
          <a:lstStyle/>
          <a:p>
            <a:r>
              <a:rPr lang="en-US"/>
              <a:t>Artificial intelligence
Machine learning
User behavior
User sentiment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SOAR Systems</a:t>
            </a:r>
          </a:p>
        </p:txBody>
      </p:sp>
      <p:sp>
        <p:nvSpPr>
          <p:cNvPr id="2" name="Content"/>
          <p:cNvSpPr>
            <a:spLocks noGrp="1"/>
          </p:cNvSpPr>
          <p:nvPr>
            <p:ph idx="1" hasCustomPrompt="1"/>
          </p:nvPr>
        </p:nvSpPr>
        <p:spPr/>
        <p:txBody>
          <a:bodyPr/>
          <a:lstStyle/>
          <a:p>
            <a:r>
              <a:rPr lang="en-US"/>
              <a:t>Security
Orchestration
Automation
Response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SIEM and SOAR</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IEM and SOAR"/>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Security Automation</a:t>
            </a:r>
          </a:p>
        </p:txBody>
      </p:sp>
      <p:sp>
        <p:nvSpPr>
          <p:cNvPr id="2" name="Content"/>
          <p:cNvSpPr>
            <a:spLocks noGrp="1"/>
          </p:cNvSpPr>
          <p:nvPr>
            <p:ph idx="1" hasCustomPrompt="1"/>
          </p:nvPr>
        </p:nvSpPr>
        <p:spPr/>
        <p:txBody>
          <a:bodyPr/>
          <a:lstStyle/>
          <a:p>
            <a:r>
              <a:rPr lang="en-US"/>
              <a:t>Routine
Tedious
Time-consuming
Playbooks and runbooks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Vulnerability Management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SIEM and SOAR</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IEM and SOAR"/>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SIEM
Analyzes and alerts
SOAR
Responds to low-level threats
Automates tasks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Data Loss Prevention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Data Protection</a:t>
            </a:r>
          </a:p>
        </p:txBody>
      </p:sp>
      <p:sp>
        <p:nvSpPr>
          <p:cNvPr id="2" name="Content"/>
          <p:cNvSpPr>
            <a:spLocks noGrp="1"/>
          </p:cNvSpPr>
          <p:nvPr>
            <p:ph idx="1" hasCustomPrompt="1"/>
          </p:nvPr>
        </p:nvSpPr>
        <p:spPr/>
        <p:txBody>
          <a:bodyPr/>
          <a:lstStyle/>
          <a:p>
            <a:r>
              <a:rPr lang="en-US"/>
              <a:t>Data loss prevention (DLP)
Masking It Encryption
Tokenization
Rights management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Data Loss Prevention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Data Loss Preven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Data Loss Prevention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Data Loss Preven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Data Loss Prevention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Data Loss Preven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Data Loss Prevention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Data Loss Preven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Data Loss Prevention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Data Loss Preven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Data Loss Prevention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Data Loss Preven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Vulnerability Management</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Vulnerability Management"/>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Data Loss Prevention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Data Loss Preven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Data Loss Prevention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Data Loss Preven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Data Loss Prevention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Data Loss Preven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Data Loss Prevention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Data Loss Preven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Data Loss Prevention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Data Loss Preven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Data Loss Prevention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Data Loss Preven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Data Loss Prevention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Data Loss Preven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Tokenization</a:t>
            </a:r>
          </a:p>
        </p:txBody>
      </p:sp>
      <p:sp>
        <p:nvSpPr>
          <p:cNvPr id="2" name="Content"/>
          <p:cNvSpPr>
            <a:spLocks noGrp="1"/>
          </p:cNvSpPr>
          <p:nvPr>
            <p:ph idx="1" hasCustomPrompt="1"/>
          </p:nvPr>
        </p:nvSpPr>
        <p:spPr/>
        <p:txBody>
          <a:bodyPr/>
          <a:lstStyle/>
          <a:p>
            <a:r>
              <a:rPr lang="en-US"/>
              <a:t>Alphanumeric character set
Token server protected
Token presented to disclose data</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Data Loss Prevention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Data Loss Preven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Data Loss Prevention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Data Loss Preven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Vulnerability Management</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Vulnerability Management"/>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Data Loss Prevention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Data Loss Preven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Data Loss Prevention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Data Loss Preven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Data Loss Prevention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Data Loss Preven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Data Loss Prevention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Data Loss Preven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Data Loss Prevention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Data Loss Preven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Rights Management</a:t>
            </a:r>
          </a:p>
        </p:txBody>
      </p:sp>
      <p:sp>
        <p:nvSpPr>
          <p:cNvPr id="2" name="Content"/>
          <p:cNvSpPr>
            <a:spLocks noGrp="1"/>
          </p:cNvSpPr>
          <p:nvPr>
            <p:ph idx="1" hasCustomPrompt="1"/>
          </p:nvPr>
        </p:nvSpPr>
        <p:spPr/>
        <p:txBody>
          <a:bodyPr vert="horz" lIns="91440" tIns="45720" rIns="91440" bIns="45720" rtlCol="0" anchor="t">
            <a:normAutofit/>
          </a:bodyPr>
          <a:lstStyle/>
          <a:p>
            <a:r>
              <a:rPr lang="en-US" dirty="0">
                <a:latin typeface="Roboto"/>
                <a:ea typeface="Roboto"/>
                <a:cs typeface="Roboto"/>
              </a:rPr>
              <a:t>File level protection</a:t>
            </a:r>
            <a:endParaRPr lang="en-US">
              <a:ea typeface="Roboto" panose="02000000000000000000" pitchFamily="2" charset="0"/>
              <a:cs typeface="Roboto" panose="02000000000000000000" pitchFamily="2" charset="0"/>
            </a:endParaRPr>
          </a:p>
          <a:p>
            <a:r>
              <a:rPr lang="en-US">
                <a:latin typeface="Roboto"/>
                <a:ea typeface="Roboto"/>
                <a:cs typeface="Roboto"/>
              </a:rPr>
              <a:t>Security travels with file</a:t>
            </a:r>
            <a:endParaRPr lang="en-US" dirty="0">
              <a:ea typeface="Roboto"/>
              <a:cs typeface="Roboto"/>
            </a:endParaRPr>
          </a:p>
          <a:p>
            <a:r>
              <a:rPr lang="en-US">
                <a:latin typeface="Roboto"/>
                <a:ea typeface="Roboto"/>
                <a:cs typeface="Roboto"/>
              </a:rPr>
              <a:t>Control access remotely</a:t>
            </a:r>
            <a:endParaRPr lang="en-US">
              <a:ea typeface="Roboto"/>
              <a:cs typeface="Roboto"/>
            </a:endParaRPr>
          </a:p>
          <a:p>
            <a:r>
              <a:rPr lang="en-US" dirty="0">
                <a:latin typeface="Roboto"/>
                <a:ea typeface="Roboto"/>
                <a:cs typeface="Roboto"/>
              </a:rPr>
              <a:t>Two categories</a:t>
            </a:r>
            <a:endParaRPr lang="en-US">
              <a:ea typeface="Roboto"/>
              <a:cs typeface="Roboto"/>
            </a:endParaRPr>
          </a:p>
          <a:p>
            <a:pPr lvl="1"/>
            <a:r>
              <a:rPr lang="en-US" dirty="0">
                <a:latin typeface="Roboto"/>
                <a:ea typeface="Roboto"/>
                <a:cs typeface="Roboto"/>
              </a:rPr>
              <a:t>Digital Rights Management </a:t>
            </a:r>
            <a:endParaRPr lang="en-US">
              <a:ea typeface="Roboto" panose="02000000000000000000" pitchFamily="2" charset="0"/>
              <a:cs typeface="Roboto" panose="02000000000000000000" pitchFamily="2" charset="0"/>
            </a:endParaRPr>
          </a:p>
          <a:p>
            <a:pPr lvl="1"/>
            <a:r>
              <a:rPr lang="en-US" dirty="0">
                <a:latin typeface="Roboto"/>
                <a:ea typeface="Roboto"/>
                <a:cs typeface="Roboto"/>
              </a:rPr>
              <a:t>Information Rights Management</a:t>
            </a:r>
            <a:endParaRPr lang="en-US">
              <a:ea typeface="Roboto"/>
              <a:cs typeface="Roboto"/>
            </a:endParaRP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Data Loss Prevention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Data Loss Preven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IRM</a:t>
            </a:r>
          </a:p>
        </p:txBody>
      </p:sp>
      <p:sp>
        <p:nvSpPr>
          <p:cNvPr id="2" name="Content"/>
          <p:cNvSpPr>
            <a:spLocks noGrp="1"/>
          </p:cNvSpPr>
          <p:nvPr>
            <p:ph idx="1" hasCustomPrompt="1"/>
          </p:nvPr>
        </p:nvSpPr>
        <p:spPr/>
        <p:txBody>
          <a:bodyPr vert="horz" lIns="91440" tIns="45720" rIns="91440" bIns="45720" rtlCol="0" anchor="t">
            <a:normAutofit/>
          </a:bodyPr>
          <a:lstStyle/>
          <a:p>
            <a:r>
              <a:rPr lang="en-US">
                <a:latin typeface="Roboto"/>
                <a:ea typeface="Roboto"/>
                <a:cs typeface="Roboto"/>
              </a:rPr>
              <a:t>Business-to-business files</a:t>
            </a:r>
            <a:endParaRPr lang="en-US"/>
          </a:p>
          <a:p>
            <a:pPr lvl="1"/>
            <a:r>
              <a:rPr lang="en-US" dirty="0">
                <a:latin typeface="Roboto"/>
                <a:ea typeface="Roboto"/>
                <a:cs typeface="Roboto"/>
              </a:rPr>
              <a:t>Documents</a:t>
            </a:r>
            <a:endParaRPr lang="en-US" dirty="0">
              <a:ea typeface="Roboto" panose="02000000000000000000" pitchFamily="2" charset="0"/>
              <a:cs typeface="Roboto" panose="02000000000000000000" pitchFamily="2" charset="0"/>
            </a:endParaRPr>
          </a:p>
          <a:p>
            <a:pPr lvl="1"/>
            <a:r>
              <a:rPr lang="en-US" dirty="0">
                <a:latin typeface="Roboto"/>
                <a:ea typeface="Roboto"/>
                <a:cs typeface="Roboto"/>
              </a:rPr>
              <a:t>Emails</a:t>
            </a:r>
            <a:endParaRPr lang="en-US" dirty="0">
              <a:ea typeface="Roboto"/>
              <a:cs typeface="Roboto"/>
            </a:endParaRPr>
          </a:p>
          <a:p>
            <a:pPr lvl="1"/>
            <a:r>
              <a:rPr lang="en-US">
                <a:latin typeface="Roboto"/>
                <a:ea typeface="Roboto"/>
                <a:cs typeface="Roboto"/>
              </a:rPr>
              <a:t>Spreadsheets</a:t>
            </a:r>
            <a:endParaRPr lang="en-US">
              <a:ea typeface="Roboto"/>
              <a:cs typeface="Roboto"/>
            </a:endParaRPr>
          </a:p>
          <a:p>
            <a:pPr lvl="1"/>
            <a:r>
              <a:rPr lang="en-US">
                <a:latin typeface="Roboto"/>
                <a:ea typeface="Roboto"/>
                <a:cs typeface="Roboto"/>
              </a:rPr>
              <a:t>Financial Data</a:t>
            </a:r>
            <a:endParaRPr lang="en-US">
              <a:ea typeface="Roboto"/>
              <a:cs typeface="Roboto"/>
            </a:endParaRPr>
          </a:p>
          <a:p>
            <a:r>
              <a:rPr lang="en-US">
                <a:latin typeface="Roboto"/>
                <a:ea typeface="Roboto"/>
                <a:cs typeface="Roboto"/>
              </a:rPr>
              <a:t>Encryption</a:t>
            </a:r>
            <a:endParaRPr lang="en-US">
              <a:ea typeface="Roboto"/>
              <a:cs typeface="Roboto"/>
            </a:endParaRPr>
          </a:p>
          <a:p>
            <a:r>
              <a:rPr lang="en-US" dirty="0">
                <a:latin typeface="Roboto"/>
                <a:ea typeface="Roboto"/>
                <a:cs typeface="Roboto"/>
              </a:rPr>
              <a:t>Permissions</a:t>
            </a:r>
            <a:endParaRPr lang="en-US" dirty="0">
              <a:ea typeface="Roboto"/>
              <a:cs typeface="Roboto"/>
            </a:endParaRP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DLP
Masking
Encryption
Tokenization
Rights management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What is the importance of monitoring a network?
What tools are available to monitor a network for vulnerabilities?
What role does SIEM play in network security?
What is the risk of false positive alerts and alarms?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Vulnerability Management</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Vulnerability Management"/>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p:txBody>
          <a:bodyPr/>
          <a:lstStyle/>
          <a:p>
            <a:r>
              <a:rPr lang="en-US"/>
              <a:t>Penetration Testing</a:t>
            </a:r>
          </a:p>
        </p:txBody>
      </p:sp>
      <p:sp>
        <p:nvSpPr>
          <p:cNvPr id="3" name="Index"/>
          <p:cNvSpPr>
            <a:spLocks noGrp="1"/>
          </p:cNvSpPr>
          <p:nvPr>
            <p:ph type="body" sz="quarter" idx="10" hasCustomPrompt="1"/>
          </p:nvPr>
        </p:nvSpPr>
        <p:spPr/>
        <p:txBody>
          <a:bodyPr/>
          <a:lstStyle/>
          <a:p>
            <a:r>
              <a:rPr lang="en-US"/>
              <a:t>7.4</a:t>
            </a:r>
          </a:p>
        </p:txBody>
      </p:sp>
      <p:sp>
        <p:nvSpPr>
          <p:cNvPr id="4" name="Module"/>
          <p:cNvSpPr>
            <a:spLocks noGrp="1"/>
          </p:cNvSpPr>
          <p:nvPr>
            <p:ph type="body" sz="quarter" idx="11" hasCustomPrompt="1"/>
          </p:nvPr>
        </p:nvSpPr>
        <p:spPr/>
        <p:txBody>
          <a:bodyPr/>
          <a:lstStyle/>
          <a:p>
            <a:r>
              <a:rPr lang="en-US"/>
              <a:t>Vulnerability Management</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Section Skill Overview</a:t>
            </a:r>
          </a:p>
        </p:txBody>
      </p:sp>
      <p:sp>
        <p:nvSpPr>
          <p:cNvPr id="2" name="Content"/>
          <p:cNvSpPr>
            <a:spLocks noGrp="1"/>
          </p:cNvSpPr>
          <p:nvPr>
            <p:ph idx="1" hasCustomPrompt="1"/>
          </p:nvPr>
        </p:nvSpPr>
        <p:spPr/>
        <p:txBody>
          <a:bodyPr/>
          <a:lstStyle/>
          <a:p>
            <a:r>
              <a:rPr lang="en-US"/>
              <a:t>Explain the types of penetration testing tools.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a:lstStyle/>
          <a:p>
            <a:r>
              <a:rPr lang="en-US"/>
              <a:t>White box test
Black box test
Gray box test
Bug bounty
Scope of work
Rules of engagement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a:bodyPr>
          <a:lstStyle/>
          <a:p>
            <a:r>
              <a:rPr b="1" dirty="0"/>
              <a:t>White box test: </a:t>
            </a:r>
            <a:r>
              <a:rPr dirty="0"/>
              <a:t>Penetration test in which the ethical hacker is given full knowledge of the target or network. This test allows for a comprehensive and thorough test, but is not very realistic.</a:t>
            </a:r>
            <a:r>
              <a:rPr b="1" dirty="0"/>
              <a:t>
Black box test: </a:t>
            </a:r>
            <a:r>
              <a:rPr dirty="0"/>
              <a:t>Penetration test in which the ethical hacker has no information regarding the target or network. This type of test best simulates an outside attack and ignores the insider threats.</a:t>
            </a:r>
            <a:r>
              <a:rPr b="1" dirty="0"/>
              <a:t>
Gray box test: </a:t>
            </a:r>
            <a:r>
              <a:rPr dirty="0"/>
              <a:t>Penetration test in which the ethical hacker is given partial information of the target or network, such as IP configurations, email lists, etc. This test simulates the insider threat.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a:bodyPr>
          <a:lstStyle/>
          <a:p>
            <a:r>
              <a:rPr b="1" dirty="0"/>
              <a:t>Bug bounty: </a:t>
            </a:r>
            <a:r>
              <a:rPr dirty="0"/>
              <a:t>These unique tests are setup by organizations such as Google, Facebook, and others. Ethical hackers can receive compensation by reporting bugs and vulnerabilities they discover.</a:t>
            </a:r>
            <a:r>
              <a:rPr b="1" dirty="0"/>
              <a:t>
Scope of work: </a:t>
            </a:r>
            <a:r>
              <a:rPr dirty="0"/>
              <a:t>A very detailed document that defines exactly what is going to be included in the penetration test. This document is also referred to as the statement of work.</a:t>
            </a:r>
            <a:r>
              <a:rPr b="1" dirty="0"/>
              <a:t>
Rules of engagement: </a:t>
            </a:r>
            <a:r>
              <a:rPr dirty="0"/>
              <a:t>A document that defines exactly how the penetration test will be carried out.</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2184133420"/>
      </p:ext>
    </p:extLst>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Penetration Testing</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Penetration Testing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enetration Test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Penetration Testing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enetration Test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Penetration Testing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enetration Test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Penetration Testing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enetration Test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13.12.17"/>
  <p:tag name="AS_TITLE" val="Spire.Presentation for .NET "/>
  <p:tag name="AS_VERSION" val="2.1.0.0"/>
</p:tagLst>
</file>

<file path=ppt/tags/tag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3.xml><?xml version="1.0" encoding="utf-8"?>
<p:tagLst xmlns:a="http://schemas.openxmlformats.org/drawingml/2006/main" xmlns:r="http://schemas.openxmlformats.org/officeDocument/2006/relationships" xmlns:p="http://schemas.openxmlformats.org/presentationml/2006/main">
  <p:tag name="HTML_SHAPEINFO" val="&lt;ThreeDShapeInfo&gt;&lt;uuid val=&quot;{90764B31-6B7F-4047-8C8A-99BF977DF8A3}&quot;/&gt;&lt;isInvalidForFieldText val=&quot;0&quot;/&gt;&lt;Image&gt;&lt;filename val=&quot;C:\Users\gshaffer.TESTOUT\AppData\Local\Temp\CP86281475988968Session\CPTrustFolder86281475988968\PPTImport86281481533781\data\asimages\{90764B31-6B7F-4047-8C8A-99BF977DF8A3}_1.png&quot;/&gt;&lt;left val=&quot;68&quot;/&gt;&lt;top val=&quot;130&quot;/&gt;&lt;width val=&quot;817&quot;/&gt;&lt;height val=&quot;169&quot;/&gt;&lt;hasText val=&quot;1&quot;/&gt;&lt;/Image&gt;&lt;/ThreeDShapeInfo&gt;"/>
  <p:tag name="PRESENTER_DUMMYTAG" val="&lt;DummyForForceWrite&gt;&lt;/DummyForForceWrite&gt;"/>
  <p:tag name="PRESENTER_SHAPETEXTINFO" val="&lt;ShapeTextInfo&gt;&lt;TableIndex row=&quot;-1&quot; col=&quot;-1&quot;&gt;&lt;linesCount val=&quot;1&quot;/&gt;&lt;lineCharCount val=&quot;13&quot;/&gt;&lt;/TableIndex&gt;&lt;/ShapeTextInfo&gt;"/>
</p:tagLst>
</file>

<file path=ppt/tags/tag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heme/_rels/theme3.xml.rels><?xml version="1.0" encoding="UTF-8" standalone="yes"?>
<Relationships xmlns="http://schemas.openxmlformats.org/package/2006/relationships"><Relationship Id="rId1" Type="http://schemas.openxmlformats.org/officeDocument/2006/relationships/image" Target="../media/image5.jpeg"/></Relationships>
</file>

<file path=ppt/theme/theme1.xml><?xml version="1.0" encoding="utf-8"?>
<a:theme xmlns:a="http://schemas.openxmlformats.org/drawingml/2006/main" name="TestOut">
  <a:themeElements>
    <a:clrScheme name="Custom 3">
      <a:dk1>
        <a:srgbClr val="333842"/>
      </a:dk1>
      <a:lt1>
        <a:sysClr val="window" lastClr="FFFFFF"/>
      </a:lt1>
      <a:dk2>
        <a:srgbClr val="4D5763"/>
      </a:dk2>
      <a:lt2>
        <a:srgbClr val="E8E5E3"/>
      </a:lt2>
      <a:accent1>
        <a:srgbClr val="FCBA33"/>
      </a:accent1>
      <a:accent2>
        <a:srgbClr val="FCA100"/>
      </a:accent2>
      <a:accent3>
        <a:srgbClr val="F26E36"/>
      </a:accent3>
      <a:accent4>
        <a:srgbClr val="6691C2"/>
      </a:accent4>
      <a:accent5>
        <a:srgbClr val="007AB3"/>
      </a:accent5>
      <a:accent6>
        <a:srgbClr val="40B480"/>
      </a:accent6>
      <a:hlink>
        <a:srgbClr val="FCBA33"/>
      </a:hlink>
      <a:folHlink>
        <a:srgbClr val="F26E36"/>
      </a:folHlink>
    </a:clrScheme>
    <a:fontScheme name="TestOut">
      <a:majorFont>
        <a:latin typeface="Kepler Std"/>
        <a:ea typeface=""/>
        <a:cs typeface=""/>
      </a:majorFont>
      <a:minorFont>
        <a:latin typeface="Robot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2.xml><?xml version="1.0" encoding="utf-8"?>
<a:theme xmlns:a="http://schemas.openxmlformats.org/drawingml/2006/main" name="1_TestOut">
  <a:themeElements>
    <a:clrScheme name="Custom 3">
      <a:dk1>
        <a:srgbClr val="333842"/>
      </a:dk1>
      <a:lt1>
        <a:sysClr val="window" lastClr="FFFFFF"/>
      </a:lt1>
      <a:dk2>
        <a:srgbClr val="4D5763"/>
      </a:dk2>
      <a:lt2>
        <a:srgbClr val="E8E5E3"/>
      </a:lt2>
      <a:accent1>
        <a:srgbClr val="FCBA33"/>
      </a:accent1>
      <a:accent2>
        <a:srgbClr val="FCA100"/>
      </a:accent2>
      <a:accent3>
        <a:srgbClr val="F26E36"/>
      </a:accent3>
      <a:accent4>
        <a:srgbClr val="6691C2"/>
      </a:accent4>
      <a:accent5>
        <a:srgbClr val="007AB3"/>
      </a:accent5>
      <a:accent6>
        <a:srgbClr val="40B480"/>
      </a:accent6>
      <a:hlink>
        <a:srgbClr val="FCBA33"/>
      </a:hlink>
      <a:folHlink>
        <a:srgbClr val="F26E36"/>
      </a:folHlink>
    </a:clrScheme>
    <a:fontScheme name="TestOut">
      <a:majorFont>
        <a:latin typeface="Kepler Std"/>
        <a:ea typeface=""/>
        <a:cs typeface=""/>
      </a:majorFont>
      <a:minorFont>
        <a:latin typeface="Robot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3.xml><?xml version="1.0" encoding="utf-8"?>
<a:theme xmlns:a="http://schemas.openxmlformats.org/drawingml/2006/main" name="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Uigh" typeface="Microsoft Uighur"/>
        <a:font script="Beng" typeface="Vrinda"/>
        <a:font script="Thai" typeface="Angsana New"/>
        <a:font script="Mlym" typeface="Kartika"/>
        <a:font script="Yiii" typeface="Microsoft Yi Baiti"/>
        <a:font script="Cher" typeface="Plantagenet Cherokee"/>
        <a:font script="Orya" typeface="Kalinga"/>
        <a:font script="Geor" typeface="Sylfaen"/>
        <a:font script="Gujr" typeface="Shruti"/>
        <a:font script="Viet" typeface="Times New Roman"/>
        <a:font script="Arab" typeface="Times New Roman"/>
        <a:font script="Hebr" typeface="Times New Roman"/>
        <a:font script="Telu" typeface="Gautami"/>
        <a:font script="Ethi" typeface="Nyala"/>
        <a:font script="Jpan" typeface="メイリオ"/>
        <a:font script="Sinh" typeface="Iskoola Pota"/>
        <a:font script="Taml" typeface="Latha"/>
        <a:font script="Deva" typeface="Mangal"/>
        <a:font script="Knda" typeface="Tunga"/>
        <a:font script="Tibt" typeface="Microsoft Himalaya"/>
        <a:font script="Khmr" typeface="MoolBoran"/>
        <a:font script="Hant" typeface="新細明體"/>
        <a:font script="Laoo" typeface="DokChampa"/>
        <a:font script="Mong" typeface="Mongolian Baiti"/>
        <a:font script="Hans" typeface="宋体"/>
        <a:font script="Guru" typeface="Raavi"/>
        <a:font script="Thaa" typeface="MV Boli"/>
        <a:font script="Cans" typeface="Euphemia"/>
        <a:font script="Hang" typeface="맑은 고딕"/>
        <a:font script="Syrc" typeface="Estrangelo Edessa"/>
      </a:majorFont>
      <a:minorFont>
        <a:latin typeface="Century Gothic" panose="020B0502020202020204"/>
        <a:ea typeface=""/>
        <a:cs typeface=""/>
        <a:font script="Uigh" typeface="Microsoft Uighur"/>
        <a:font script="Beng" typeface="Vrinda"/>
        <a:font script="Thai" typeface="Cordia New"/>
        <a:font script="Mlym" typeface="Kartika"/>
        <a:font script="Yiii" typeface="Microsoft Yi Baiti"/>
        <a:font script="Cher" typeface="Plantagenet Cherokee"/>
        <a:font script="Orya" typeface="Kalinga"/>
        <a:font script="Geor" typeface="Sylfaen"/>
        <a:font script="Gujr" typeface="Shruti"/>
        <a:font script="Viet" typeface="Arial"/>
        <a:font script="Arab" typeface="Arial"/>
        <a:font script="Hebr" typeface="Arial"/>
        <a:font script="Telu" typeface="Gautami"/>
        <a:font script="Ethi" typeface="Nyala"/>
        <a:font script="Jpan" typeface="メイリオ"/>
        <a:font script="Sinh" typeface="Iskoola Pota"/>
        <a:font script="Taml" typeface="Latha"/>
        <a:font script="Deva" typeface="Mangal"/>
        <a:font script="Knda" typeface="Tunga"/>
        <a:font script="Tibt" typeface="Microsoft Himalaya"/>
        <a:font script="Khmr" typeface="DaunPenh"/>
        <a:font script="Hant" typeface="新細明體"/>
        <a:font script="Laoo" typeface="DokChampa"/>
        <a:font script="Mong" typeface="Mongolian Baiti"/>
        <a:font script="Hans" typeface="宋体"/>
        <a:font script="Guru" typeface="Raavi"/>
        <a:font script="Thaa" typeface="MV Boli"/>
        <a:font script="Cans" typeface="Euphemia"/>
        <a:font script="Hang" typeface="맑은 고딕"/>
        <a:font script="Syrc" typeface="Estrangelo Edessa"/>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tileRect/>
        </a:gradFill>
        <a:gradFill rotWithShape="1">
          <a:gsLst>
            <a:gs pos="0">
              <a:schemeClr val="phClr">
                <a:tint val="98000"/>
                <a:lumMod val="114000"/>
              </a:schemeClr>
            </a:gs>
            <a:gs pos="100000">
              <a:schemeClr val="phClr">
                <a:shade val="90000"/>
                <a:lumMod val="84000"/>
              </a:schemeClr>
            </a:gs>
          </a:gsLst>
          <a:lin ang="5400000" scaled="0"/>
          <a:tileRect/>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tileRect/>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rcRect/>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Ion Boardroom</Template>
  <TotalTime>155</TotalTime>
  <Words>1639</Words>
  <Application>Microsoft Office PowerPoint</Application>
  <PresentationFormat>Widescreen</PresentationFormat>
  <Paragraphs>266</Paragraphs>
  <Slides>101</Slides>
  <Notes>0</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101</vt:i4>
      </vt:variant>
    </vt:vector>
  </HeadingPairs>
  <TitlesOfParts>
    <vt:vector size="109" baseType="lpstr">
      <vt:lpstr>Arial</vt:lpstr>
      <vt:lpstr>Roboto</vt:lpstr>
      <vt:lpstr>Kepler Std</vt:lpstr>
      <vt:lpstr>Pathway Gothic One</vt:lpstr>
      <vt:lpstr>Wingdings 3</vt:lpstr>
      <vt:lpstr>TestOut</vt:lpstr>
      <vt:lpstr>1_TestOut</vt:lpstr>
      <vt:lpstr>Ion Boardroom</vt:lpstr>
      <vt:lpstr>Vulnerability Management</vt:lpstr>
      <vt:lpstr>Vulnerability Management</vt:lpstr>
      <vt:lpstr>Section Skill Overview</vt:lpstr>
      <vt:lpstr>Key Terms</vt:lpstr>
      <vt:lpstr>Key Definitions</vt:lpstr>
      <vt:lpstr>Vulnerability Management</vt:lpstr>
      <vt:lpstr>Vulnerability Management</vt:lpstr>
      <vt:lpstr>Vulnerability Management</vt:lpstr>
      <vt:lpstr>Vulnerability Management</vt:lpstr>
      <vt:lpstr>Vulnerability Management</vt:lpstr>
      <vt:lpstr>Vulnerability Management</vt:lpstr>
      <vt:lpstr>Vulnerability Management</vt:lpstr>
      <vt:lpstr>Vulnerability Management</vt:lpstr>
      <vt:lpstr>Vulnerability Management</vt:lpstr>
      <vt:lpstr>Vulnerability Management</vt:lpstr>
      <vt:lpstr>Vulnerability Analysis and Remediation</vt:lpstr>
      <vt:lpstr>Vulnerability Analysis and Remediation</vt:lpstr>
      <vt:lpstr>Vulnerability Analysis and Remediation</vt:lpstr>
      <vt:lpstr>Vulnerability Analysis and Remediation</vt:lpstr>
      <vt:lpstr>Vulnerability Analysis and Remediation</vt:lpstr>
      <vt:lpstr>Vulnerability Analysis and Remediation</vt:lpstr>
      <vt:lpstr>Vulnerability Analysis and Remediation</vt:lpstr>
      <vt:lpstr>Class Discussion</vt:lpstr>
      <vt:lpstr>Vulnerability Scanning</vt:lpstr>
      <vt:lpstr>Section Skill Overview</vt:lpstr>
      <vt:lpstr>Key Terms</vt:lpstr>
      <vt:lpstr>Key Definitions</vt:lpstr>
      <vt:lpstr>Vulnerability Scanning</vt:lpstr>
      <vt:lpstr>Vulnerability Scanning</vt:lpstr>
      <vt:lpstr>Vulnerability Scanning</vt:lpstr>
      <vt:lpstr>Vulnerability Scanning</vt:lpstr>
      <vt:lpstr>Vulnerability Scanning</vt:lpstr>
      <vt:lpstr>Vulnerability Scanning</vt:lpstr>
      <vt:lpstr>Vulnerability Scanning</vt:lpstr>
      <vt:lpstr>In-Class Practice</vt:lpstr>
      <vt:lpstr>Class Discussion</vt:lpstr>
      <vt:lpstr>Alerting and Monitoring</vt:lpstr>
      <vt:lpstr>Section Skill Overview</vt:lpstr>
      <vt:lpstr>Key Terms</vt:lpstr>
      <vt:lpstr>Key Definitions</vt:lpstr>
      <vt:lpstr>Key Definitions</vt:lpstr>
      <vt:lpstr>Key Definitions</vt:lpstr>
      <vt:lpstr>Alerting and Monitoring</vt:lpstr>
      <vt:lpstr>Alerting and Monitoring</vt:lpstr>
      <vt:lpstr>Alerting and Monitoring</vt:lpstr>
      <vt:lpstr>Alerting and Monitoring</vt:lpstr>
      <vt:lpstr>Alerting and Monitoring</vt:lpstr>
      <vt:lpstr>Alerting and Monitoring</vt:lpstr>
      <vt:lpstr>Summary</vt:lpstr>
      <vt:lpstr>SIEM and SOAR</vt:lpstr>
      <vt:lpstr>SIEM Systems</vt:lpstr>
      <vt:lpstr>SIEM and SOAR</vt:lpstr>
      <vt:lpstr>SIEM and SOAR</vt:lpstr>
      <vt:lpstr>SIEM and SOAR</vt:lpstr>
      <vt:lpstr>SIEM and SOAR</vt:lpstr>
      <vt:lpstr>Next-Generation SIEM</vt:lpstr>
      <vt:lpstr>SOAR Systems</vt:lpstr>
      <vt:lpstr>SIEM and SOAR</vt:lpstr>
      <vt:lpstr>Security Automation</vt:lpstr>
      <vt:lpstr>SIEM and SOAR</vt:lpstr>
      <vt:lpstr>Summary</vt:lpstr>
      <vt:lpstr>Data Loss Prevention</vt:lpstr>
      <vt:lpstr>Data Protection</vt:lpstr>
      <vt:lpstr>Data Loss Prevention</vt:lpstr>
      <vt:lpstr>Data Loss Prevention</vt:lpstr>
      <vt:lpstr>Data Loss Prevention</vt:lpstr>
      <vt:lpstr>Data Loss Prevention</vt:lpstr>
      <vt:lpstr>Data Loss Prevention</vt:lpstr>
      <vt:lpstr>Data Loss Prevention</vt:lpstr>
      <vt:lpstr>Data Loss Prevention</vt:lpstr>
      <vt:lpstr>Data Loss Prevention</vt:lpstr>
      <vt:lpstr>Data Loss Prevention</vt:lpstr>
      <vt:lpstr>Data Loss Prevention</vt:lpstr>
      <vt:lpstr>Data Loss Prevention</vt:lpstr>
      <vt:lpstr>Data Loss Prevention</vt:lpstr>
      <vt:lpstr>Data Loss Prevention</vt:lpstr>
      <vt:lpstr>Tokenization</vt:lpstr>
      <vt:lpstr>Data Loss Prevention</vt:lpstr>
      <vt:lpstr>Data Loss Prevention</vt:lpstr>
      <vt:lpstr>Data Loss Prevention</vt:lpstr>
      <vt:lpstr>Data Loss Prevention</vt:lpstr>
      <vt:lpstr>Data Loss Prevention</vt:lpstr>
      <vt:lpstr>Data Loss Prevention</vt:lpstr>
      <vt:lpstr>Data Loss Prevention</vt:lpstr>
      <vt:lpstr>Rights Management</vt:lpstr>
      <vt:lpstr>Data Loss Prevention</vt:lpstr>
      <vt:lpstr>IRM</vt:lpstr>
      <vt:lpstr>Summary</vt:lpstr>
      <vt:lpstr>Class Discussion</vt:lpstr>
      <vt:lpstr>Penetration Testing</vt:lpstr>
      <vt:lpstr>Section Skill Overview</vt:lpstr>
      <vt:lpstr>Key Terms</vt:lpstr>
      <vt:lpstr>Key Definitions</vt:lpstr>
      <vt:lpstr>Key Definitions</vt:lpstr>
      <vt:lpstr>Penetration Testing</vt:lpstr>
      <vt:lpstr>Penetration Testing</vt:lpstr>
      <vt:lpstr>Penetration Testing</vt:lpstr>
      <vt:lpstr>Penetration Testing</vt:lpstr>
      <vt:lpstr>Penetration Testing</vt:lpstr>
      <vt:lpstr>Penetration Testing</vt:lpstr>
      <vt:lpstr>Class Discussion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Neil Maxwell</dc:creator>
  <cp:lastModifiedBy>Juan Guerrero</cp:lastModifiedBy>
  <cp:revision>34</cp:revision>
  <dcterms:created xsi:type="dcterms:W3CDTF">2018-06-15T22:57:16Z</dcterms:created>
  <dcterms:modified xsi:type="dcterms:W3CDTF">2023-11-16T14:45:08Z</dcterms:modified>
</cp:coreProperties>
</file>