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 id="2147483648" r:id="rId6"/>
  </p:sldMasterIdLst>
  <p:sldIdLst>
    <p:sldId id="394" r:id="rId7"/>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321" r:id="rId42"/>
    <p:sldId id="322" r:id="rId43"/>
    <p:sldId id="323" r:id="rId44"/>
    <p:sldId id="324" r:id="rId45"/>
    <p:sldId id="325" r:id="rId46"/>
    <p:sldId id="326"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1" r:id="rId72"/>
    <p:sldId id="352" r:id="rId73"/>
    <p:sldId id="290" r:id="rId74"/>
    <p:sldId id="291" r:id="rId75"/>
    <p:sldId id="292" r:id="rId76"/>
    <p:sldId id="293" r:id="rId77"/>
    <p:sldId id="294" r:id="rId78"/>
    <p:sldId id="295" r:id="rId79"/>
    <p:sldId id="296" r:id="rId80"/>
    <p:sldId id="297" r:id="rId81"/>
    <p:sldId id="298" r:id="rId82"/>
    <p:sldId id="299" r:id="rId83"/>
    <p:sldId id="300" r:id="rId84"/>
    <p:sldId id="301" r:id="rId85"/>
    <p:sldId id="302" r:id="rId86"/>
    <p:sldId id="303" r:id="rId87"/>
    <p:sldId id="304" r:id="rId88"/>
    <p:sldId id="305" r:id="rId89"/>
    <p:sldId id="306" r:id="rId90"/>
    <p:sldId id="307" r:id="rId91"/>
    <p:sldId id="308" r:id="rId92"/>
    <p:sldId id="309" r:id="rId93"/>
    <p:sldId id="310" r:id="rId94"/>
    <p:sldId id="311" r:id="rId95"/>
    <p:sldId id="312" r:id="rId96"/>
    <p:sldId id="313" r:id="rId97"/>
    <p:sldId id="314" r:id="rId98"/>
    <p:sldId id="315" r:id="rId99"/>
    <p:sldId id="316" r:id="rId100"/>
    <p:sldId id="317" r:id="rId101"/>
    <p:sldId id="318" r:id="rId102"/>
    <p:sldId id="319" r:id="rId103"/>
    <p:sldId id="320" r:id="rId104"/>
    <p:sldId id="395" r:id="rId105"/>
    <p:sldId id="396" r:id="rId106"/>
    <p:sldId id="397" r:id="rId107"/>
    <p:sldId id="398" r:id="rId108"/>
    <p:sldId id="399" r:id="rId109"/>
    <p:sldId id="400" r:id="rId110"/>
    <p:sldId id="401" r:id="rId111"/>
    <p:sldId id="402" r:id="rId112"/>
    <p:sldId id="403" r:id="rId113"/>
    <p:sldId id="404" r:id="rId114"/>
    <p:sldId id="405" r:id="rId115"/>
    <p:sldId id="406" r:id="rId116"/>
    <p:sldId id="407" r:id="rId117"/>
    <p:sldId id="408" r:id="rId118"/>
    <p:sldId id="409" r:id="rId119"/>
    <p:sldId id="410" r:id="rId120"/>
    <p:sldId id="411" r:id="rId121"/>
    <p:sldId id="412" r:id="rId122"/>
    <p:sldId id="413" r:id="rId123"/>
    <p:sldId id="414" r:id="rId124"/>
    <p:sldId id="415" r:id="rId125"/>
    <p:sldId id="416" r:id="rId126"/>
    <p:sldId id="417" r:id="rId127"/>
    <p:sldId id="418" r:id="rId128"/>
    <p:sldId id="419" r:id="rId129"/>
    <p:sldId id="420" r:id="rId130"/>
    <p:sldId id="421" r:id="rId131"/>
    <p:sldId id="422" r:id="rId132"/>
    <p:sldId id="423" r:id="rId133"/>
    <p:sldId id="424" r:id="rId134"/>
    <p:sldId id="425" r:id="rId135"/>
    <p:sldId id="426" r:id="rId136"/>
    <p:sldId id="427" r:id="rId137"/>
    <p:sldId id="428" r:id="rId138"/>
    <p:sldId id="429" r:id="rId139"/>
    <p:sldId id="430" r:id="rId140"/>
    <p:sldId id="431" r:id="rId141"/>
    <p:sldId id="432" r:id="rId142"/>
    <p:sldId id="433" r:id="rId143"/>
    <p:sldId id="434" r:id="rId144"/>
    <p:sldId id="435" r:id="rId145"/>
    <p:sldId id="436" r:id="rId146"/>
    <p:sldId id="437" r:id="rId147"/>
    <p:sldId id="438" r:id="rId148"/>
    <p:sldId id="439" r:id="rId149"/>
    <p:sldId id="440" r:id="rId150"/>
    <p:sldId id="441" r:id="rId151"/>
    <p:sldId id="442" r:id="rId152"/>
    <p:sldId id="443" r:id="rId153"/>
    <p:sldId id="444" r:id="rId154"/>
    <p:sldId id="445" r:id="rId155"/>
    <p:sldId id="446" r:id="rId156"/>
    <p:sldId id="447" r:id="rId157"/>
    <p:sldId id="448" r:id="rId158"/>
    <p:sldId id="449" r:id="rId159"/>
    <p:sldId id="450" r:id="rId160"/>
    <p:sldId id="451" r:id="rId161"/>
    <p:sldId id="452" r:id="rId162"/>
    <p:sldId id="453" r:id="rId163"/>
    <p:sldId id="454" r:id="rId164"/>
    <p:sldId id="455" r:id="rId165"/>
    <p:sldId id="456" r:id="rId166"/>
    <p:sldId id="457" r:id="rId167"/>
    <p:sldId id="458" r:id="rId168"/>
    <p:sldId id="459" r:id="rId169"/>
    <p:sldId id="460" r:id="rId170"/>
    <p:sldId id="461" r:id="rId171"/>
    <p:sldId id="462" r:id="rId172"/>
    <p:sldId id="463" r:id="rId173"/>
    <p:sldId id="464" r:id="rId174"/>
    <p:sldId id="465" r:id="rId175"/>
    <p:sldId id="466" r:id="rId176"/>
    <p:sldId id="467" r:id="rId177"/>
    <p:sldId id="468" r:id="rId178"/>
    <p:sldId id="469" r:id="rId179"/>
    <p:sldId id="470" r:id="rId180"/>
    <p:sldId id="471" r:id="rId181"/>
    <p:sldId id="472" r:id="rId182"/>
    <p:sldId id="473" r:id="rId183"/>
    <p:sldId id="474" r:id="rId184"/>
    <p:sldId id="475" r:id="rId185"/>
    <p:sldId id="476" r:id="rId186"/>
    <p:sldId id="477" r:id="rId187"/>
    <p:sldId id="478" r:id="rId188"/>
    <p:sldId id="479" r:id="rId189"/>
    <p:sldId id="480" r:id="rId190"/>
    <p:sldId id="481" r:id="rId191"/>
    <p:sldId id="482" r:id="rId192"/>
    <p:sldId id="483" r:id="rId193"/>
    <p:sldId id="484" r:id="rId194"/>
    <p:sldId id="485" r:id="rId195"/>
    <p:sldId id="486" r:id="rId196"/>
    <p:sldId id="487" r:id="rId197"/>
    <p:sldId id="488" r:id="rId198"/>
    <p:sldId id="489" r:id="rId199"/>
    <p:sldId id="490" r:id="rId200"/>
    <p:sldId id="491" r:id="rId201"/>
    <p:sldId id="492" r:id="rId202"/>
    <p:sldId id="493" r:id="rId203"/>
    <p:sldId id="494" r:id="rId204"/>
    <p:sldId id="495" r:id="rId205"/>
    <p:sldId id="496" r:id="rId206"/>
    <p:sldId id="497" r:id="rId207"/>
    <p:sldId id="498" r:id="rId208"/>
    <p:sldId id="499" r:id="rId209"/>
    <p:sldId id="500" r:id="rId210"/>
    <p:sldId id="501" r:id="rId211"/>
    <p:sldId id="502" r:id="rId212"/>
    <p:sldId id="503" r:id="rId213"/>
    <p:sldId id="504" r:id="rId214"/>
    <p:sldId id="505" r:id="rId215"/>
    <p:sldId id="506" r:id="rId216"/>
    <p:sldId id="507" r:id="rId217"/>
    <p:sldId id="508" r:id="rId218"/>
    <p:sldId id="509" r:id="rId219"/>
    <p:sldId id="510" r:id="rId220"/>
    <p:sldId id="511" r:id="rId221"/>
    <p:sldId id="512" r:id="rId222"/>
    <p:sldId id="513" r:id="rId223"/>
    <p:sldId id="514" r:id="rId224"/>
    <p:sldId id="515" r:id="rId225"/>
    <p:sldId id="516" r:id="rId226"/>
    <p:sldId id="517" r:id="rId227"/>
    <p:sldId id="518" r:id="rId228"/>
    <p:sldId id="519" r:id="rId229"/>
    <p:sldId id="520" r:id="rId230"/>
    <p:sldId id="521" r:id="rId231"/>
    <p:sldId id="522" r:id="rId232"/>
    <p:sldId id="523" r:id="rId233"/>
    <p:sldId id="524" r:id="rId234"/>
    <p:sldId id="525" r:id="rId235"/>
    <p:sldId id="526" r:id="rId236"/>
    <p:sldId id="527" r:id="rId237"/>
    <p:sldId id="528" r:id="rId238"/>
    <p:sldId id="529" r:id="rId239"/>
    <p:sldId id="530" r:id="rId240"/>
    <p:sldId id="531" r:id="rId241"/>
    <p:sldId id="532" r:id="rId242"/>
    <p:sldId id="533" r:id="rId243"/>
    <p:sldId id="534" r:id="rId244"/>
    <p:sldId id="535" r:id="rId245"/>
    <p:sldId id="536" r:id="rId246"/>
    <p:sldId id="537" r:id="rId247"/>
    <p:sldId id="538" r:id="rId248"/>
    <p:sldId id="539" r:id="rId249"/>
    <p:sldId id="540" r:id="rId250"/>
    <p:sldId id="541" r:id="rId251"/>
    <p:sldId id="542" r:id="rId252"/>
    <p:sldId id="543" r:id="rId253"/>
    <p:sldId id="544" r:id="rId254"/>
    <p:sldId id="545" r:id="rId255"/>
    <p:sldId id="546" r:id="rId256"/>
    <p:sldId id="547" r:id="rId257"/>
    <p:sldId id="548" r:id="rId258"/>
    <p:sldId id="549" r:id="rId259"/>
    <p:sldId id="550" r:id="rId260"/>
    <p:sldId id="551" r:id="rId261"/>
    <p:sldId id="552" r:id="rId262"/>
    <p:sldId id="553" r:id="rId263"/>
    <p:sldId id="554" r:id="rId264"/>
    <p:sldId id="555" r:id="rId265"/>
    <p:sldId id="556" r:id="rId266"/>
    <p:sldId id="557" r:id="rId267"/>
    <p:sldId id="558" r:id="rId268"/>
    <p:sldId id="559" r:id="rId269"/>
    <p:sldId id="560" r:id="rId270"/>
    <p:sldId id="561" r:id="rId271"/>
    <p:sldId id="562" r:id="rId272"/>
    <p:sldId id="563" r:id="rId273"/>
    <p:sldId id="564" r:id="rId274"/>
    <p:sldId id="565" r:id="rId275"/>
    <p:sldId id="566" r:id="rId276"/>
    <p:sldId id="567" r:id="rId277"/>
    <p:sldId id="568" r:id="rId278"/>
    <p:sldId id="569" r:id="rId279"/>
  </p:sldIdLst>
  <p:sldSz cx="12192000" cy="6858000"/>
  <p:notesSz cx="6858000" cy="9144000"/>
  <p:embeddedFontLst>
    <p:embeddedFont>
      <p:font typeface="Kepler Std" panose="0204060306070A060204" charset="0"/>
      <p:regular r:id="rId280"/>
      <p:bold r:id="rId281"/>
    </p:embeddedFont>
    <p:embeddedFont>
      <p:font typeface="Pathway Gothic One" panose="020B0604020202020204" charset="0"/>
      <p:regular r:id="rId282"/>
    </p:embeddedFont>
    <p:embeddedFont>
      <p:font typeface="Roboto" panose="02000000000000000000" pitchFamily="2" charset="0"/>
      <p:regular r:id="rId283"/>
      <p:bold r:id="rId284"/>
      <p:italic r:id="rId285"/>
      <p:boldItalic r:id="rId286"/>
    </p:embeddedFont>
    <p:embeddedFont>
      <p:font typeface="Wingdings 3" panose="05040102010807070707" pitchFamily="18" charset="2"/>
      <p:regular r:id="rId287"/>
    </p:embeddedFont>
  </p:embeddedFontLst>
  <p:custDataLst>
    <p:tags r:id="rId28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5D4EA-0D91-48AC-A4A2-D84D395A9CBC}" v="14" dt="2023-11-16T14:40:49.2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50" autoAdjust="0"/>
    <p:restoredTop sz="94660"/>
  </p:normalViewPr>
  <p:slideViewPr>
    <p:cSldViewPr snapToGrid="0">
      <p:cViewPr>
        <p:scale>
          <a:sx n="150" d="100"/>
          <a:sy n="150" d="100"/>
        </p:scale>
        <p:origin x="980"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63" Type="http://schemas.openxmlformats.org/officeDocument/2006/relationships/slide" Target="slides/slide57.xml"/><Relationship Id="rId159" Type="http://schemas.openxmlformats.org/officeDocument/2006/relationships/slide" Target="slides/slide153.xml"/><Relationship Id="rId170" Type="http://schemas.openxmlformats.org/officeDocument/2006/relationships/slide" Target="slides/slide164.xml"/><Relationship Id="rId226" Type="http://schemas.openxmlformats.org/officeDocument/2006/relationships/slide" Target="slides/slide220.xml"/><Relationship Id="rId268" Type="http://schemas.openxmlformats.org/officeDocument/2006/relationships/slide" Target="slides/slide262.xml"/><Relationship Id="rId32" Type="http://schemas.openxmlformats.org/officeDocument/2006/relationships/slide" Target="slides/slide26.xml"/><Relationship Id="rId74" Type="http://schemas.openxmlformats.org/officeDocument/2006/relationships/slide" Target="slides/slide68.xml"/><Relationship Id="rId128" Type="http://schemas.openxmlformats.org/officeDocument/2006/relationships/slide" Target="slides/slide122.xml"/><Relationship Id="rId5" Type="http://schemas.openxmlformats.org/officeDocument/2006/relationships/slideMaster" Target="slideMasters/slideMaster2.xml"/><Relationship Id="rId181" Type="http://schemas.openxmlformats.org/officeDocument/2006/relationships/slide" Target="slides/slide175.xml"/><Relationship Id="rId237" Type="http://schemas.openxmlformats.org/officeDocument/2006/relationships/slide" Target="slides/slide231.xml"/><Relationship Id="rId279" Type="http://schemas.openxmlformats.org/officeDocument/2006/relationships/slide" Target="slides/slide273.xml"/><Relationship Id="rId43" Type="http://schemas.openxmlformats.org/officeDocument/2006/relationships/slide" Target="slides/slide37.xml"/><Relationship Id="rId139" Type="http://schemas.openxmlformats.org/officeDocument/2006/relationships/slide" Target="slides/slide133.xml"/><Relationship Id="rId290" Type="http://schemas.openxmlformats.org/officeDocument/2006/relationships/viewProps" Target="viewProps.xml"/><Relationship Id="rId85" Type="http://schemas.openxmlformats.org/officeDocument/2006/relationships/slide" Target="slides/slide79.xml"/><Relationship Id="rId150" Type="http://schemas.openxmlformats.org/officeDocument/2006/relationships/slide" Target="slides/slide144.xml"/><Relationship Id="rId192" Type="http://schemas.openxmlformats.org/officeDocument/2006/relationships/slide" Target="slides/slide186.xml"/><Relationship Id="rId206" Type="http://schemas.openxmlformats.org/officeDocument/2006/relationships/slide" Target="slides/slide200.xml"/><Relationship Id="rId248" Type="http://schemas.openxmlformats.org/officeDocument/2006/relationships/slide" Target="slides/slide242.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280" Type="http://schemas.openxmlformats.org/officeDocument/2006/relationships/font" Target="fonts/font1.fntdata"/><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217" Type="http://schemas.openxmlformats.org/officeDocument/2006/relationships/slide" Target="slides/slide211.xml"/><Relationship Id="rId6" Type="http://schemas.openxmlformats.org/officeDocument/2006/relationships/slideMaster" Target="slideMasters/slideMaster3.xml"/><Relationship Id="rId238" Type="http://schemas.openxmlformats.org/officeDocument/2006/relationships/slide" Target="slides/slide232.xml"/><Relationship Id="rId259" Type="http://schemas.openxmlformats.org/officeDocument/2006/relationships/slide" Target="slides/slide253.xml"/><Relationship Id="rId23" Type="http://schemas.openxmlformats.org/officeDocument/2006/relationships/slide" Target="slides/slide17.xml"/><Relationship Id="rId119" Type="http://schemas.openxmlformats.org/officeDocument/2006/relationships/slide" Target="slides/slide113.xml"/><Relationship Id="rId270" Type="http://schemas.openxmlformats.org/officeDocument/2006/relationships/slide" Target="slides/slide264.xml"/><Relationship Id="rId291" Type="http://schemas.openxmlformats.org/officeDocument/2006/relationships/theme" Target="theme/theme1.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93" Type="http://schemas.openxmlformats.org/officeDocument/2006/relationships/slide" Target="slides/slide187.xml"/><Relationship Id="rId207" Type="http://schemas.openxmlformats.org/officeDocument/2006/relationships/slide" Target="slides/slide201.xml"/><Relationship Id="rId228" Type="http://schemas.openxmlformats.org/officeDocument/2006/relationships/slide" Target="slides/slide222.xml"/><Relationship Id="rId249" Type="http://schemas.openxmlformats.org/officeDocument/2006/relationships/slide" Target="slides/slide243.xml"/><Relationship Id="rId13" Type="http://schemas.openxmlformats.org/officeDocument/2006/relationships/slide" Target="slides/slide7.xml"/><Relationship Id="rId109" Type="http://schemas.openxmlformats.org/officeDocument/2006/relationships/slide" Target="slides/slide103.xml"/><Relationship Id="rId260" Type="http://schemas.openxmlformats.org/officeDocument/2006/relationships/slide" Target="slides/slide254.xml"/><Relationship Id="rId281" Type="http://schemas.openxmlformats.org/officeDocument/2006/relationships/font" Target="fonts/font2.fntdata"/><Relationship Id="rId34" Type="http://schemas.openxmlformats.org/officeDocument/2006/relationships/slide" Target="slides/slide28.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20" Type="http://schemas.openxmlformats.org/officeDocument/2006/relationships/slide" Target="slides/slide114.xml"/><Relationship Id="rId141" Type="http://schemas.openxmlformats.org/officeDocument/2006/relationships/slide" Target="slides/slide135.xml"/><Relationship Id="rId7" Type="http://schemas.openxmlformats.org/officeDocument/2006/relationships/slide" Target="slides/slide1.xml"/><Relationship Id="rId162" Type="http://schemas.openxmlformats.org/officeDocument/2006/relationships/slide" Target="slides/slide156.xml"/><Relationship Id="rId183" Type="http://schemas.openxmlformats.org/officeDocument/2006/relationships/slide" Target="slides/slide177.xml"/><Relationship Id="rId218" Type="http://schemas.openxmlformats.org/officeDocument/2006/relationships/slide" Target="slides/slide212.xml"/><Relationship Id="rId239" Type="http://schemas.openxmlformats.org/officeDocument/2006/relationships/slide" Target="slides/slide233.xml"/><Relationship Id="rId250" Type="http://schemas.openxmlformats.org/officeDocument/2006/relationships/slide" Target="slides/slide244.xml"/><Relationship Id="rId271" Type="http://schemas.openxmlformats.org/officeDocument/2006/relationships/slide" Target="slides/slide265.xml"/><Relationship Id="rId292" Type="http://schemas.openxmlformats.org/officeDocument/2006/relationships/tableStyles" Target="tableStyles.xml"/><Relationship Id="rId24" Type="http://schemas.openxmlformats.org/officeDocument/2006/relationships/slide" Target="slides/slide18.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31" Type="http://schemas.openxmlformats.org/officeDocument/2006/relationships/slide" Target="slides/slide125.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208" Type="http://schemas.openxmlformats.org/officeDocument/2006/relationships/slide" Target="slides/slide202.xml"/><Relationship Id="rId229" Type="http://schemas.openxmlformats.org/officeDocument/2006/relationships/slide" Target="slides/slide223.xml"/><Relationship Id="rId240" Type="http://schemas.openxmlformats.org/officeDocument/2006/relationships/slide" Target="slides/slide234.xml"/><Relationship Id="rId261" Type="http://schemas.openxmlformats.org/officeDocument/2006/relationships/slide" Target="slides/slide255.xml"/><Relationship Id="rId14" Type="http://schemas.openxmlformats.org/officeDocument/2006/relationships/slide" Target="slides/slide8.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282" Type="http://schemas.openxmlformats.org/officeDocument/2006/relationships/font" Target="fonts/font3.fntdata"/><Relationship Id="rId8" Type="http://schemas.openxmlformats.org/officeDocument/2006/relationships/slide" Target="slides/slide2.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219" Type="http://schemas.openxmlformats.org/officeDocument/2006/relationships/slide" Target="slides/slide213.xml"/><Relationship Id="rId230" Type="http://schemas.openxmlformats.org/officeDocument/2006/relationships/slide" Target="slides/slide224.xml"/><Relationship Id="rId251" Type="http://schemas.openxmlformats.org/officeDocument/2006/relationships/slide" Target="slides/slide245.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72" Type="http://schemas.openxmlformats.org/officeDocument/2006/relationships/slide" Target="slides/slide266.xml"/><Relationship Id="rId293" Type="http://schemas.microsoft.com/office/2016/11/relationships/changesInfo" Target="changesInfos/changesInfo1.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95" Type="http://schemas.openxmlformats.org/officeDocument/2006/relationships/slide" Target="slides/slide189.xml"/><Relationship Id="rId209" Type="http://schemas.openxmlformats.org/officeDocument/2006/relationships/slide" Target="slides/slide203.xml"/><Relationship Id="rId220" Type="http://schemas.openxmlformats.org/officeDocument/2006/relationships/slide" Target="slides/slide214.xml"/><Relationship Id="rId241" Type="http://schemas.openxmlformats.org/officeDocument/2006/relationships/slide" Target="slides/slide23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262" Type="http://schemas.openxmlformats.org/officeDocument/2006/relationships/slide" Target="slides/slide256.xml"/><Relationship Id="rId283" Type="http://schemas.openxmlformats.org/officeDocument/2006/relationships/font" Target="fonts/font4.fntdata"/><Relationship Id="rId78" Type="http://schemas.openxmlformats.org/officeDocument/2006/relationships/slide" Target="slides/slide72.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64" Type="http://schemas.openxmlformats.org/officeDocument/2006/relationships/slide" Target="slides/slide158.xml"/><Relationship Id="rId185" Type="http://schemas.openxmlformats.org/officeDocument/2006/relationships/slide" Target="slides/slide179.xml"/><Relationship Id="rId9" Type="http://schemas.openxmlformats.org/officeDocument/2006/relationships/slide" Target="slides/slide3.xml"/><Relationship Id="rId210" Type="http://schemas.openxmlformats.org/officeDocument/2006/relationships/slide" Target="slides/slide204.xml"/><Relationship Id="rId26" Type="http://schemas.openxmlformats.org/officeDocument/2006/relationships/slide" Target="slides/slide20.xml"/><Relationship Id="rId231" Type="http://schemas.openxmlformats.org/officeDocument/2006/relationships/slide" Target="slides/slide225.xml"/><Relationship Id="rId252" Type="http://schemas.openxmlformats.org/officeDocument/2006/relationships/slide" Target="slides/slide246.xml"/><Relationship Id="rId273" Type="http://schemas.openxmlformats.org/officeDocument/2006/relationships/slide" Target="slides/slide267.xml"/><Relationship Id="rId294" Type="http://schemas.microsoft.com/office/2015/10/relationships/revisionInfo" Target="revisionInfo.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 Id="rId221" Type="http://schemas.openxmlformats.org/officeDocument/2006/relationships/slide" Target="slides/slide215.xml"/><Relationship Id="rId242" Type="http://schemas.openxmlformats.org/officeDocument/2006/relationships/slide" Target="slides/slide236.xml"/><Relationship Id="rId263" Type="http://schemas.openxmlformats.org/officeDocument/2006/relationships/slide" Target="slides/slide257.xml"/><Relationship Id="rId284" Type="http://schemas.openxmlformats.org/officeDocument/2006/relationships/font" Target="fonts/font5.fntdata"/><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11" Type="http://schemas.openxmlformats.org/officeDocument/2006/relationships/slide" Target="slides/slide205.xml"/><Relationship Id="rId232" Type="http://schemas.openxmlformats.org/officeDocument/2006/relationships/slide" Target="slides/slide226.xml"/><Relationship Id="rId253" Type="http://schemas.openxmlformats.org/officeDocument/2006/relationships/slide" Target="slides/slide247.xml"/><Relationship Id="rId274" Type="http://schemas.openxmlformats.org/officeDocument/2006/relationships/slide" Target="slides/slide268.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97" Type="http://schemas.openxmlformats.org/officeDocument/2006/relationships/slide" Target="slides/slide191.xml"/><Relationship Id="rId201" Type="http://schemas.openxmlformats.org/officeDocument/2006/relationships/slide" Target="slides/slide195.xml"/><Relationship Id="rId222" Type="http://schemas.openxmlformats.org/officeDocument/2006/relationships/slide" Target="slides/slide216.xml"/><Relationship Id="rId243" Type="http://schemas.openxmlformats.org/officeDocument/2006/relationships/slide" Target="slides/slide237.xml"/><Relationship Id="rId264" Type="http://schemas.openxmlformats.org/officeDocument/2006/relationships/slide" Target="slides/slide258.xml"/><Relationship Id="rId285" Type="http://schemas.openxmlformats.org/officeDocument/2006/relationships/font" Target="fonts/font6.fntdata"/><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slide" Target="slides/slide181.xml"/><Relationship Id="rId1" Type="http://schemas.openxmlformats.org/officeDocument/2006/relationships/customXml" Target="../customXml/item1.xml"/><Relationship Id="rId212" Type="http://schemas.openxmlformats.org/officeDocument/2006/relationships/slide" Target="slides/slide206.xml"/><Relationship Id="rId233" Type="http://schemas.openxmlformats.org/officeDocument/2006/relationships/slide" Target="slides/slide227.xml"/><Relationship Id="rId254" Type="http://schemas.openxmlformats.org/officeDocument/2006/relationships/slide" Target="slides/slide248.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275" Type="http://schemas.openxmlformats.org/officeDocument/2006/relationships/slide" Target="slides/slide269.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202" Type="http://schemas.openxmlformats.org/officeDocument/2006/relationships/slide" Target="slides/slide196.xml"/><Relationship Id="rId223" Type="http://schemas.openxmlformats.org/officeDocument/2006/relationships/slide" Target="slides/slide217.xml"/><Relationship Id="rId244" Type="http://schemas.openxmlformats.org/officeDocument/2006/relationships/slide" Target="slides/slide238.xml"/><Relationship Id="rId18" Type="http://schemas.openxmlformats.org/officeDocument/2006/relationships/slide" Target="slides/slide12.xml"/><Relationship Id="rId39" Type="http://schemas.openxmlformats.org/officeDocument/2006/relationships/slide" Target="slides/slide33.xml"/><Relationship Id="rId265" Type="http://schemas.openxmlformats.org/officeDocument/2006/relationships/slide" Target="slides/slide259.xml"/><Relationship Id="rId286" Type="http://schemas.openxmlformats.org/officeDocument/2006/relationships/font" Target="fonts/font7.fntdata"/><Relationship Id="rId50" Type="http://schemas.openxmlformats.org/officeDocument/2006/relationships/slide" Target="slides/slide44.xml"/><Relationship Id="rId104" Type="http://schemas.openxmlformats.org/officeDocument/2006/relationships/slide" Target="slides/slide98.xml"/><Relationship Id="rId125" Type="http://schemas.openxmlformats.org/officeDocument/2006/relationships/slide" Target="slides/slide119.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1" Type="http://schemas.openxmlformats.org/officeDocument/2006/relationships/slide" Target="slides/slide65.xml"/><Relationship Id="rId92" Type="http://schemas.openxmlformats.org/officeDocument/2006/relationships/slide" Target="slides/slide86.xml"/><Relationship Id="rId213" Type="http://schemas.openxmlformats.org/officeDocument/2006/relationships/slide" Target="slides/slide207.xml"/><Relationship Id="rId234" Type="http://schemas.openxmlformats.org/officeDocument/2006/relationships/slide" Target="slides/slide228.xml"/><Relationship Id="rId2" Type="http://schemas.openxmlformats.org/officeDocument/2006/relationships/customXml" Target="../customXml/item2.xml"/><Relationship Id="rId29" Type="http://schemas.openxmlformats.org/officeDocument/2006/relationships/slide" Target="slides/slide23.xml"/><Relationship Id="rId255" Type="http://schemas.openxmlformats.org/officeDocument/2006/relationships/slide" Target="slides/slide249.xml"/><Relationship Id="rId276" Type="http://schemas.openxmlformats.org/officeDocument/2006/relationships/slide" Target="slides/slide270.xml"/><Relationship Id="rId40" Type="http://schemas.openxmlformats.org/officeDocument/2006/relationships/slide" Target="slides/slide34.xml"/><Relationship Id="rId115" Type="http://schemas.openxmlformats.org/officeDocument/2006/relationships/slide" Target="slides/slide109.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99" Type="http://schemas.openxmlformats.org/officeDocument/2006/relationships/slide" Target="slides/slide193.xml"/><Relationship Id="rId203" Type="http://schemas.openxmlformats.org/officeDocument/2006/relationships/slide" Target="slides/slide197.xml"/><Relationship Id="rId19" Type="http://schemas.openxmlformats.org/officeDocument/2006/relationships/slide" Target="slides/slide13.xml"/><Relationship Id="rId224" Type="http://schemas.openxmlformats.org/officeDocument/2006/relationships/slide" Target="slides/slide218.xml"/><Relationship Id="rId245" Type="http://schemas.openxmlformats.org/officeDocument/2006/relationships/slide" Target="slides/slide239.xml"/><Relationship Id="rId266" Type="http://schemas.openxmlformats.org/officeDocument/2006/relationships/slide" Target="slides/slide260.xml"/><Relationship Id="rId287" Type="http://schemas.openxmlformats.org/officeDocument/2006/relationships/font" Target="fonts/font8.fntdata"/><Relationship Id="rId30" Type="http://schemas.openxmlformats.org/officeDocument/2006/relationships/slide" Target="slides/slide2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189" Type="http://schemas.openxmlformats.org/officeDocument/2006/relationships/slide" Target="slides/slide183.xml"/><Relationship Id="rId3" Type="http://schemas.openxmlformats.org/officeDocument/2006/relationships/customXml" Target="../customXml/item3.xml"/><Relationship Id="rId214" Type="http://schemas.openxmlformats.org/officeDocument/2006/relationships/slide" Target="slides/slide208.xml"/><Relationship Id="rId235" Type="http://schemas.openxmlformats.org/officeDocument/2006/relationships/slide" Target="slides/slide229.xml"/><Relationship Id="rId256" Type="http://schemas.openxmlformats.org/officeDocument/2006/relationships/slide" Target="slides/slide250.xml"/><Relationship Id="rId277" Type="http://schemas.openxmlformats.org/officeDocument/2006/relationships/slide" Target="slides/slide27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179" Type="http://schemas.openxmlformats.org/officeDocument/2006/relationships/slide" Target="slides/slide173.xml"/><Relationship Id="rId190" Type="http://schemas.openxmlformats.org/officeDocument/2006/relationships/slide" Target="slides/slide184.xml"/><Relationship Id="rId204" Type="http://schemas.openxmlformats.org/officeDocument/2006/relationships/slide" Target="slides/slide198.xml"/><Relationship Id="rId225" Type="http://schemas.openxmlformats.org/officeDocument/2006/relationships/slide" Target="slides/slide219.xml"/><Relationship Id="rId246" Type="http://schemas.openxmlformats.org/officeDocument/2006/relationships/slide" Target="slides/slide240.xml"/><Relationship Id="rId267" Type="http://schemas.openxmlformats.org/officeDocument/2006/relationships/slide" Target="slides/slide261.xml"/><Relationship Id="rId288" Type="http://schemas.openxmlformats.org/officeDocument/2006/relationships/tags" Target="tags/tag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94" Type="http://schemas.openxmlformats.org/officeDocument/2006/relationships/slide" Target="slides/slide88.xml"/><Relationship Id="rId148" Type="http://schemas.openxmlformats.org/officeDocument/2006/relationships/slide" Target="slides/slide142.xml"/><Relationship Id="rId169" Type="http://schemas.openxmlformats.org/officeDocument/2006/relationships/slide" Target="slides/slide163.xml"/><Relationship Id="rId4" Type="http://schemas.openxmlformats.org/officeDocument/2006/relationships/slideMaster" Target="slideMasters/slideMaster1.xml"/><Relationship Id="rId180" Type="http://schemas.openxmlformats.org/officeDocument/2006/relationships/slide" Target="slides/slide174.xml"/><Relationship Id="rId215" Type="http://schemas.openxmlformats.org/officeDocument/2006/relationships/slide" Target="slides/slide209.xml"/><Relationship Id="rId236" Type="http://schemas.openxmlformats.org/officeDocument/2006/relationships/slide" Target="slides/slide230.xml"/><Relationship Id="rId257" Type="http://schemas.openxmlformats.org/officeDocument/2006/relationships/slide" Target="slides/slide251.xml"/><Relationship Id="rId278" Type="http://schemas.openxmlformats.org/officeDocument/2006/relationships/slide" Target="slides/slide272.xml"/><Relationship Id="rId42" Type="http://schemas.openxmlformats.org/officeDocument/2006/relationships/slide" Target="slides/slide36.xml"/><Relationship Id="rId84" Type="http://schemas.openxmlformats.org/officeDocument/2006/relationships/slide" Target="slides/slide78.xml"/><Relationship Id="rId138" Type="http://schemas.openxmlformats.org/officeDocument/2006/relationships/slide" Target="slides/slide132.xml"/><Relationship Id="rId191" Type="http://schemas.openxmlformats.org/officeDocument/2006/relationships/slide" Target="slides/slide185.xml"/><Relationship Id="rId205" Type="http://schemas.openxmlformats.org/officeDocument/2006/relationships/slide" Target="slides/slide199.xml"/><Relationship Id="rId247" Type="http://schemas.openxmlformats.org/officeDocument/2006/relationships/slide" Target="slides/slide241.xml"/><Relationship Id="rId107" Type="http://schemas.openxmlformats.org/officeDocument/2006/relationships/slide" Target="slides/slide101.xml"/><Relationship Id="rId289" Type="http://schemas.openxmlformats.org/officeDocument/2006/relationships/presProps" Target="presProps.xml"/><Relationship Id="rId11" Type="http://schemas.openxmlformats.org/officeDocument/2006/relationships/slide" Target="slides/slide5.xml"/><Relationship Id="rId53" Type="http://schemas.openxmlformats.org/officeDocument/2006/relationships/slide" Target="slides/slide47.xml"/><Relationship Id="rId149" Type="http://schemas.openxmlformats.org/officeDocument/2006/relationships/slide" Target="slides/slide143.xml"/><Relationship Id="rId95" Type="http://schemas.openxmlformats.org/officeDocument/2006/relationships/slide" Target="slides/slide89.xml"/><Relationship Id="rId160" Type="http://schemas.openxmlformats.org/officeDocument/2006/relationships/slide" Target="slides/slide154.xml"/><Relationship Id="rId216" Type="http://schemas.openxmlformats.org/officeDocument/2006/relationships/slide" Target="slides/slide210.xml"/><Relationship Id="rId258" Type="http://schemas.openxmlformats.org/officeDocument/2006/relationships/slide" Target="slides/slide252.xml"/><Relationship Id="rId22" Type="http://schemas.openxmlformats.org/officeDocument/2006/relationships/slide" Target="slides/slide16.xml"/><Relationship Id="rId64" Type="http://schemas.openxmlformats.org/officeDocument/2006/relationships/slide" Target="slides/slide58.xml"/><Relationship Id="rId118" Type="http://schemas.openxmlformats.org/officeDocument/2006/relationships/slide" Target="slides/slide112.xml"/><Relationship Id="rId171" Type="http://schemas.openxmlformats.org/officeDocument/2006/relationships/slide" Target="slides/slide165.xml"/><Relationship Id="rId227" Type="http://schemas.openxmlformats.org/officeDocument/2006/relationships/slide" Target="slides/slide221.xml"/><Relationship Id="rId269" Type="http://schemas.openxmlformats.org/officeDocument/2006/relationships/slide" Target="slides/slide2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1C15D4EA-0D91-48AC-A4A2-D84D395A9CBC}"/>
    <pc:docChg chg="addSld modSld sldOrd">
      <pc:chgData name="Juan Guerrero" userId="1f3c2090-23d4-4586-97db-579ffc9c77e2" providerId="ADAL" clId="{1C15D4EA-0D91-48AC-A4A2-D84D395A9CBC}" dt="2023-11-16T14:40:49.203" v="37"/>
      <pc:docMkLst>
        <pc:docMk/>
      </pc:docMkLst>
      <pc:sldChg chg="add">
        <pc:chgData name="Juan Guerrero" userId="1f3c2090-23d4-4586-97db-579ffc9c77e2" providerId="ADAL" clId="{1C15D4EA-0D91-48AC-A4A2-D84D395A9CBC}" dt="2023-11-16T14:38:26.257" v="0"/>
        <pc:sldMkLst>
          <pc:docMk/>
          <pc:sldMk cId="0" sldId="286"/>
        </pc:sldMkLst>
      </pc:sldChg>
      <pc:sldChg chg="add">
        <pc:chgData name="Juan Guerrero" userId="1f3c2090-23d4-4586-97db-579ffc9c77e2" providerId="ADAL" clId="{1C15D4EA-0D91-48AC-A4A2-D84D395A9CBC}" dt="2023-11-16T14:38:26.257" v="0"/>
        <pc:sldMkLst>
          <pc:docMk/>
          <pc:sldMk cId="0" sldId="287"/>
        </pc:sldMkLst>
      </pc:sldChg>
      <pc:sldChg chg="add">
        <pc:chgData name="Juan Guerrero" userId="1f3c2090-23d4-4586-97db-579ffc9c77e2" providerId="ADAL" clId="{1C15D4EA-0D91-48AC-A4A2-D84D395A9CBC}" dt="2023-11-16T14:38:26.257" v="0"/>
        <pc:sldMkLst>
          <pc:docMk/>
          <pc:sldMk cId="0" sldId="288"/>
        </pc:sldMkLst>
      </pc:sldChg>
      <pc:sldChg chg="add">
        <pc:chgData name="Juan Guerrero" userId="1f3c2090-23d4-4586-97db-579ffc9c77e2" providerId="ADAL" clId="{1C15D4EA-0D91-48AC-A4A2-D84D395A9CBC}" dt="2023-11-16T14:38:26.257" v="0"/>
        <pc:sldMkLst>
          <pc:docMk/>
          <pc:sldMk cId="0" sldId="289"/>
        </pc:sldMkLst>
      </pc:sldChg>
      <pc:sldChg chg="add">
        <pc:chgData name="Juan Guerrero" userId="1f3c2090-23d4-4586-97db-579ffc9c77e2" providerId="ADAL" clId="{1C15D4EA-0D91-48AC-A4A2-D84D395A9CBC}" dt="2023-11-16T14:38:26.257" v="0"/>
        <pc:sldMkLst>
          <pc:docMk/>
          <pc:sldMk cId="0" sldId="290"/>
        </pc:sldMkLst>
      </pc:sldChg>
      <pc:sldChg chg="add">
        <pc:chgData name="Juan Guerrero" userId="1f3c2090-23d4-4586-97db-579ffc9c77e2" providerId="ADAL" clId="{1C15D4EA-0D91-48AC-A4A2-D84D395A9CBC}" dt="2023-11-16T14:38:26.257" v="0"/>
        <pc:sldMkLst>
          <pc:docMk/>
          <pc:sldMk cId="0" sldId="291"/>
        </pc:sldMkLst>
      </pc:sldChg>
      <pc:sldChg chg="add">
        <pc:chgData name="Juan Guerrero" userId="1f3c2090-23d4-4586-97db-579ffc9c77e2" providerId="ADAL" clId="{1C15D4EA-0D91-48AC-A4A2-D84D395A9CBC}" dt="2023-11-16T14:38:26.257" v="0"/>
        <pc:sldMkLst>
          <pc:docMk/>
          <pc:sldMk cId="0" sldId="292"/>
        </pc:sldMkLst>
      </pc:sldChg>
      <pc:sldChg chg="add">
        <pc:chgData name="Juan Guerrero" userId="1f3c2090-23d4-4586-97db-579ffc9c77e2" providerId="ADAL" clId="{1C15D4EA-0D91-48AC-A4A2-D84D395A9CBC}" dt="2023-11-16T14:38:26.257" v="0"/>
        <pc:sldMkLst>
          <pc:docMk/>
          <pc:sldMk cId="0" sldId="293"/>
        </pc:sldMkLst>
      </pc:sldChg>
      <pc:sldChg chg="add">
        <pc:chgData name="Juan Guerrero" userId="1f3c2090-23d4-4586-97db-579ffc9c77e2" providerId="ADAL" clId="{1C15D4EA-0D91-48AC-A4A2-D84D395A9CBC}" dt="2023-11-16T14:38:26.257" v="0"/>
        <pc:sldMkLst>
          <pc:docMk/>
          <pc:sldMk cId="0" sldId="294"/>
        </pc:sldMkLst>
      </pc:sldChg>
      <pc:sldChg chg="add">
        <pc:chgData name="Juan Guerrero" userId="1f3c2090-23d4-4586-97db-579ffc9c77e2" providerId="ADAL" clId="{1C15D4EA-0D91-48AC-A4A2-D84D395A9CBC}" dt="2023-11-16T14:38:26.257" v="0"/>
        <pc:sldMkLst>
          <pc:docMk/>
          <pc:sldMk cId="0" sldId="295"/>
        </pc:sldMkLst>
      </pc:sldChg>
      <pc:sldChg chg="add">
        <pc:chgData name="Juan Guerrero" userId="1f3c2090-23d4-4586-97db-579ffc9c77e2" providerId="ADAL" clId="{1C15D4EA-0D91-48AC-A4A2-D84D395A9CBC}" dt="2023-11-16T14:38:26.257" v="0"/>
        <pc:sldMkLst>
          <pc:docMk/>
          <pc:sldMk cId="0" sldId="296"/>
        </pc:sldMkLst>
      </pc:sldChg>
      <pc:sldChg chg="add">
        <pc:chgData name="Juan Guerrero" userId="1f3c2090-23d4-4586-97db-579ffc9c77e2" providerId="ADAL" clId="{1C15D4EA-0D91-48AC-A4A2-D84D395A9CBC}" dt="2023-11-16T14:38:26.257" v="0"/>
        <pc:sldMkLst>
          <pc:docMk/>
          <pc:sldMk cId="0" sldId="297"/>
        </pc:sldMkLst>
      </pc:sldChg>
      <pc:sldChg chg="add">
        <pc:chgData name="Juan Guerrero" userId="1f3c2090-23d4-4586-97db-579ffc9c77e2" providerId="ADAL" clId="{1C15D4EA-0D91-48AC-A4A2-D84D395A9CBC}" dt="2023-11-16T14:38:26.257" v="0"/>
        <pc:sldMkLst>
          <pc:docMk/>
          <pc:sldMk cId="0" sldId="298"/>
        </pc:sldMkLst>
      </pc:sldChg>
      <pc:sldChg chg="add">
        <pc:chgData name="Juan Guerrero" userId="1f3c2090-23d4-4586-97db-579ffc9c77e2" providerId="ADAL" clId="{1C15D4EA-0D91-48AC-A4A2-D84D395A9CBC}" dt="2023-11-16T14:38:26.257" v="0"/>
        <pc:sldMkLst>
          <pc:docMk/>
          <pc:sldMk cId="0" sldId="299"/>
        </pc:sldMkLst>
      </pc:sldChg>
      <pc:sldChg chg="add">
        <pc:chgData name="Juan Guerrero" userId="1f3c2090-23d4-4586-97db-579ffc9c77e2" providerId="ADAL" clId="{1C15D4EA-0D91-48AC-A4A2-D84D395A9CBC}" dt="2023-11-16T14:38:26.257" v="0"/>
        <pc:sldMkLst>
          <pc:docMk/>
          <pc:sldMk cId="0" sldId="300"/>
        </pc:sldMkLst>
      </pc:sldChg>
      <pc:sldChg chg="add">
        <pc:chgData name="Juan Guerrero" userId="1f3c2090-23d4-4586-97db-579ffc9c77e2" providerId="ADAL" clId="{1C15D4EA-0D91-48AC-A4A2-D84D395A9CBC}" dt="2023-11-16T14:38:26.257" v="0"/>
        <pc:sldMkLst>
          <pc:docMk/>
          <pc:sldMk cId="0" sldId="301"/>
        </pc:sldMkLst>
      </pc:sldChg>
      <pc:sldChg chg="add">
        <pc:chgData name="Juan Guerrero" userId="1f3c2090-23d4-4586-97db-579ffc9c77e2" providerId="ADAL" clId="{1C15D4EA-0D91-48AC-A4A2-D84D395A9CBC}" dt="2023-11-16T14:38:26.257" v="0"/>
        <pc:sldMkLst>
          <pc:docMk/>
          <pc:sldMk cId="0" sldId="302"/>
        </pc:sldMkLst>
      </pc:sldChg>
      <pc:sldChg chg="add">
        <pc:chgData name="Juan Guerrero" userId="1f3c2090-23d4-4586-97db-579ffc9c77e2" providerId="ADAL" clId="{1C15D4EA-0D91-48AC-A4A2-D84D395A9CBC}" dt="2023-11-16T14:38:26.257" v="0"/>
        <pc:sldMkLst>
          <pc:docMk/>
          <pc:sldMk cId="0" sldId="303"/>
        </pc:sldMkLst>
      </pc:sldChg>
      <pc:sldChg chg="add">
        <pc:chgData name="Juan Guerrero" userId="1f3c2090-23d4-4586-97db-579ffc9c77e2" providerId="ADAL" clId="{1C15D4EA-0D91-48AC-A4A2-D84D395A9CBC}" dt="2023-11-16T14:38:26.257" v="0"/>
        <pc:sldMkLst>
          <pc:docMk/>
          <pc:sldMk cId="0" sldId="304"/>
        </pc:sldMkLst>
      </pc:sldChg>
      <pc:sldChg chg="add">
        <pc:chgData name="Juan Guerrero" userId="1f3c2090-23d4-4586-97db-579ffc9c77e2" providerId="ADAL" clId="{1C15D4EA-0D91-48AC-A4A2-D84D395A9CBC}" dt="2023-11-16T14:38:26.257" v="0"/>
        <pc:sldMkLst>
          <pc:docMk/>
          <pc:sldMk cId="0" sldId="305"/>
        </pc:sldMkLst>
      </pc:sldChg>
      <pc:sldChg chg="add">
        <pc:chgData name="Juan Guerrero" userId="1f3c2090-23d4-4586-97db-579ffc9c77e2" providerId="ADAL" clId="{1C15D4EA-0D91-48AC-A4A2-D84D395A9CBC}" dt="2023-11-16T14:38:26.257" v="0"/>
        <pc:sldMkLst>
          <pc:docMk/>
          <pc:sldMk cId="0" sldId="306"/>
        </pc:sldMkLst>
      </pc:sldChg>
      <pc:sldChg chg="add">
        <pc:chgData name="Juan Guerrero" userId="1f3c2090-23d4-4586-97db-579ffc9c77e2" providerId="ADAL" clId="{1C15D4EA-0D91-48AC-A4A2-D84D395A9CBC}" dt="2023-11-16T14:38:26.257" v="0"/>
        <pc:sldMkLst>
          <pc:docMk/>
          <pc:sldMk cId="0" sldId="307"/>
        </pc:sldMkLst>
      </pc:sldChg>
      <pc:sldChg chg="add">
        <pc:chgData name="Juan Guerrero" userId="1f3c2090-23d4-4586-97db-579ffc9c77e2" providerId="ADAL" clId="{1C15D4EA-0D91-48AC-A4A2-D84D395A9CBC}" dt="2023-11-16T14:38:26.257" v="0"/>
        <pc:sldMkLst>
          <pc:docMk/>
          <pc:sldMk cId="0" sldId="308"/>
        </pc:sldMkLst>
      </pc:sldChg>
      <pc:sldChg chg="add">
        <pc:chgData name="Juan Guerrero" userId="1f3c2090-23d4-4586-97db-579ffc9c77e2" providerId="ADAL" clId="{1C15D4EA-0D91-48AC-A4A2-D84D395A9CBC}" dt="2023-11-16T14:38:26.257" v="0"/>
        <pc:sldMkLst>
          <pc:docMk/>
          <pc:sldMk cId="0" sldId="309"/>
        </pc:sldMkLst>
      </pc:sldChg>
      <pc:sldChg chg="add">
        <pc:chgData name="Juan Guerrero" userId="1f3c2090-23d4-4586-97db-579ffc9c77e2" providerId="ADAL" clId="{1C15D4EA-0D91-48AC-A4A2-D84D395A9CBC}" dt="2023-11-16T14:38:26.257" v="0"/>
        <pc:sldMkLst>
          <pc:docMk/>
          <pc:sldMk cId="0" sldId="310"/>
        </pc:sldMkLst>
      </pc:sldChg>
      <pc:sldChg chg="add">
        <pc:chgData name="Juan Guerrero" userId="1f3c2090-23d4-4586-97db-579ffc9c77e2" providerId="ADAL" clId="{1C15D4EA-0D91-48AC-A4A2-D84D395A9CBC}" dt="2023-11-16T14:38:26.257" v="0"/>
        <pc:sldMkLst>
          <pc:docMk/>
          <pc:sldMk cId="0" sldId="311"/>
        </pc:sldMkLst>
      </pc:sldChg>
      <pc:sldChg chg="add">
        <pc:chgData name="Juan Guerrero" userId="1f3c2090-23d4-4586-97db-579ffc9c77e2" providerId="ADAL" clId="{1C15D4EA-0D91-48AC-A4A2-D84D395A9CBC}" dt="2023-11-16T14:38:26.257" v="0"/>
        <pc:sldMkLst>
          <pc:docMk/>
          <pc:sldMk cId="0" sldId="312"/>
        </pc:sldMkLst>
      </pc:sldChg>
      <pc:sldChg chg="add">
        <pc:chgData name="Juan Guerrero" userId="1f3c2090-23d4-4586-97db-579ffc9c77e2" providerId="ADAL" clId="{1C15D4EA-0D91-48AC-A4A2-D84D395A9CBC}" dt="2023-11-16T14:38:26.257" v="0"/>
        <pc:sldMkLst>
          <pc:docMk/>
          <pc:sldMk cId="0" sldId="313"/>
        </pc:sldMkLst>
      </pc:sldChg>
      <pc:sldChg chg="add">
        <pc:chgData name="Juan Guerrero" userId="1f3c2090-23d4-4586-97db-579ffc9c77e2" providerId="ADAL" clId="{1C15D4EA-0D91-48AC-A4A2-D84D395A9CBC}" dt="2023-11-16T14:38:26.257" v="0"/>
        <pc:sldMkLst>
          <pc:docMk/>
          <pc:sldMk cId="0" sldId="314"/>
        </pc:sldMkLst>
      </pc:sldChg>
      <pc:sldChg chg="add">
        <pc:chgData name="Juan Guerrero" userId="1f3c2090-23d4-4586-97db-579ffc9c77e2" providerId="ADAL" clId="{1C15D4EA-0D91-48AC-A4A2-D84D395A9CBC}" dt="2023-11-16T14:38:26.257" v="0"/>
        <pc:sldMkLst>
          <pc:docMk/>
          <pc:sldMk cId="0" sldId="315"/>
        </pc:sldMkLst>
      </pc:sldChg>
      <pc:sldChg chg="add">
        <pc:chgData name="Juan Guerrero" userId="1f3c2090-23d4-4586-97db-579ffc9c77e2" providerId="ADAL" clId="{1C15D4EA-0D91-48AC-A4A2-D84D395A9CBC}" dt="2023-11-16T14:38:26.257" v="0"/>
        <pc:sldMkLst>
          <pc:docMk/>
          <pc:sldMk cId="0" sldId="316"/>
        </pc:sldMkLst>
      </pc:sldChg>
      <pc:sldChg chg="add">
        <pc:chgData name="Juan Guerrero" userId="1f3c2090-23d4-4586-97db-579ffc9c77e2" providerId="ADAL" clId="{1C15D4EA-0D91-48AC-A4A2-D84D395A9CBC}" dt="2023-11-16T14:38:26.257" v="0"/>
        <pc:sldMkLst>
          <pc:docMk/>
          <pc:sldMk cId="0" sldId="317"/>
        </pc:sldMkLst>
      </pc:sldChg>
      <pc:sldChg chg="add">
        <pc:chgData name="Juan Guerrero" userId="1f3c2090-23d4-4586-97db-579ffc9c77e2" providerId="ADAL" clId="{1C15D4EA-0D91-48AC-A4A2-D84D395A9CBC}" dt="2023-11-16T14:38:26.257" v="0"/>
        <pc:sldMkLst>
          <pc:docMk/>
          <pc:sldMk cId="0" sldId="318"/>
        </pc:sldMkLst>
      </pc:sldChg>
      <pc:sldChg chg="add">
        <pc:chgData name="Juan Guerrero" userId="1f3c2090-23d4-4586-97db-579ffc9c77e2" providerId="ADAL" clId="{1C15D4EA-0D91-48AC-A4A2-D84D395A9CBC}" dt="2023-11-16T14:38:26.257" v="0"/>
        <pc:sldMkLst>
          <pc:docMk/>
          <pc:sldMk cId="0" sldId="319"/>
        </pc:sldMkLst>
      </pc:sldChg>
      <pc:sldChg chg="add">
        <pc:chgData name="Juan Guerrero" userId="1f3c2090-23d4-4586-97db-579ffc9c77e2" providerId="ADAL" clId="{1C15D4EA-0D91-48AC-A4A2-D84D395A9CBC}" dt="2023-11-16T14:38:26.257" v="0"/>
        <pc:sldMkLst>
          <pc:docMk/>
          <pc:sldMk cId="0" sldId="320"/>
        </pc:sldMkLst>
      </pc:sldChg>
      <pc:sldChg chg="add">
        <pc:chgData name="Juan Guerrero" userId="1f3c2090-23d4-4586-97db-579ffc9c77e2" providerId="ADAL" clId="{1C15D4EA-0D91-48AC-A4A2-D84D395A9CBC}" dt="2023-11-16T14:38:26.257" v="0"/>
        <pc:sldMkLst>
          <pc:docMk/>
          <pc:sldMk cId="1684411742" sldId="321"/>
        </pc:sldMkLst>
      </pc:sldChg>
      <pc:sldChg chg="add">
        <pc:chgData name="Juan Guerrero" userId="1f3c2090-23d4-4586-97db-579ffc9c77e2" providerId="ADAL" clId="{1C15D4EA-0D91-48AC-A4A2-D84D395A9CBC}" dt="2023-11-16T14:38:26.257" v="0"/>
        <pc:sldMkLst>
          <pc:docMk/>
          <pc:sldMk cId="2470213415" sldId="322"/>
        </pc:sldMkLst>
      </pc:sldChg>
      <pc:sldChg chg="add">
        <pc:chgData name="Juan Guerrero" userId="1f3c2090-23d4-4586-97db-579ffc9c77e2" providerId="ADAL" clId="{1C15D4EA-0D91-48AC-A4A2-D84D395A9CBC}" dt="2023-11-16T14:38:26.257" v="0"/>
        <pc:sldMkLst>
          <pc:docMk/>
          <pc:sldMk cId="0" sldId="323"/>
        </pc:sldMkLst>
      </pc:sldChg>
      <pc:sldChg chg="add">
        <pc:chgData name="Juan Guerrero" userId="1f3c2090-23d4-4586-97db-579ffc9c77e2" providerId="ADAL" clId="{1C15D4EA-0D91-48AC-A4A2-D84D395A9CBC}" dt="2023-11-16T14:38:26.257" v="0"/>
        <pc:sldMkLst>
          <pc:docMk/>
          <pc:sldMk cId="0" sldId="324"/>
        </pc:sldMkLst>
      </pc:sldChg>
      <pc:sldChg chg="add">
        <pc:chgData name="Juan Guerrero" userId="1f3c2090-23d4-4586-97db-579ffc9c77e2" providerId="ADAL" clId="{1C15D4EA-0D91-48AC-A4A2-D84D395A9CBC}" dt="2023-11-16T14:38:26.257" v="0"/>
        <pc:sldMkLst>
          <pc:docMk/>
          <pc:sldMk cId="0" sldId="325"/>
        </pc:sldMkLst>
      </pc:sldChg>
      <pc:sldChg chg="add">
        <pc:chgData name="Juan Guerrero" userId="1f3c2090-23d4-4586-97db-579ffc9c77e2" providerId="ADAL" clId="{1C15D4EA-0D91-48AC-A4A2-D84D395A9CBC}" dt="2023-11-16T14:38:26.257" v="0"/>
        <pc:sldMkLst>
          <pc:docMk/>
          <pc:sldMk cId="0" sldId="326"/>
        </pc:sldMkLst>
      </pc:sldChg>
      <pc:sldChg chg="add">
        <pc:chgData name="Juan Guerrero" userId="1f3c2090-23d4-4586-97db-579ffc9c77e2" providerId="ADAL" clId="{1C15D4EA-0D91-48AC-A4A2-D84D395A9CBC}" dt="2023-11-16T14:38:26.257" v="0"/>
        <pc:sldMkLst>
          <pc:docMk/>
          <pc:sldMk cId="0" sldId="327"/>
        </pc:sldMkLst>
      </pc:sldChg>
      <pc:sldChg chg="add">
        <pc:chgData name="Juan Guerrero" userId="1f3c2090-23d4-4586-97db-579ffc9c77e2" providerId="ADAL" clId="{1C15D4EA-0D91-48AC-A4A2-D84D395A9CBC}" dt="2023-11-16T14:38:26.257" v="0"/>
        <pc:sldMkLst>
          <pc:docMk/>
          <pc:sldMk cId="0" sldId="328"/>
        </pc:sldMkLst>
      </pc:sldChg>
      <pc:sldChg chg="add">
        <pc:chgData name="Juan Guerrero" userId="1f3c2090-23d4-4586-97db-579ffc9c77e2" providerId="ADAL" clId="{1C15D4EA-0D91-48AC-A4A2-D84D395A9CBC}" dt="2023-11-16T14:38:26.257" v="0"/>
        <pc:sldMkLst>
          <pc:docMk/>
          <pc:sldMk cId="0" sldId="329"/>
        </pc:sldMkLst>
      </pc:sldChg>
      <pc:sldChg chg="add">
        <pc:chgData name="Juan Guerrero" userId="1f3c2090-23d4-4586-97db-579ffc9c77e2" providerId="ADAL" clId="{1C15D4EA-0D91-48AC-A4A2-D84D395A9CBC}" dt="2023-11-16T14:38:26.257" v="0"/>
        <pc:sldMkLst>
          <pc:docMk/>
          <pc:sldMk cId="0" sldId="330"/>
        </pc:sldMkLst>
      </pc:sldChg>
      <pc:sldChg chg="add">
        <pc:chgData name="Juan Guerrero" userId="1f3c2090-23d4-4586-97db-579ffc9c77e2" providerId="ADAL" clId="{1C15D4EA-0D91-48AC-A4A2-D84D395A9CBC}" dt="2023-11-16T14:38:26.257" v="0"/>
        <pc:sldMkLst>
          <pc:docMk/>
          <pc:sldMk cId="0" sldId="331"/>
        </pc:sldMkLst>
      </pc:sldChg>
      <pc:sldChg chg="add">
        <pc:chgData name="Juan Guerrero" userId="1f3c2090-23d4-4586-97db-579ffc9c77e2" providerId="ADAL" clId="{1C15D4EA-0D91-48AC-A4A2-D84D395A9CBC}" dt="2023-11-16T14:38:26.257" v="0"/>
        <pc:sldMkLst>
          <pc:docMk/>
          <pc:sldMk cId="0" sldId="332"/>
        </pc:sldMkLst>
      </pc:sldChg>
      <pc:sldChg chg="add">
        <pc:chgData name="Juan Guerrero" userId="1f3c2090-23d4-4586-97db-579ffc9c77e2" providerId="ADAL" clId="{1C15D4EA-0D91-48AC-A4A2-D84D395A9CBC}" dt="2023-11-16T14:38:26.257" v="0"/>
        <pc:sldMkLst>
          <pc:docMk/>
          <pc:sldMk cId="0" sldId="333"/>
        </pc:sldMkLst>
      </pc:sldChg>
      <pc:sldChg chg="add">
        <pc:chgData name="Juan Guerrero" userId="1f3c2090-23d4-4586-97db-579ffc9c77e2" providerId="ADAL" clId="{1C15D4EA-0D91-48AC-A4A2-D84D395A9CBC}" dt="2023-11-16T14:38:26.257" v="0"/>
        <pc:sldMkLst>
          <pc:docMk/>
          <pc:sldMk cId="0" sldId="334"/>
        </pc:sldMkLst>
      </pc:sldChg>
      <pc:sldChg chg="add">
        <pc:chgData name="Juan Guerrero" userId="1f3c2090-23d4-4586-97db-579ffc9c77e2" providerId="ADAL" clId="{1C15D4EA-0D91-48AC-A4A2-D84D395A9CBC}" dt="2023-11-16T14:38:26.257" v="0"/>
        <pc:sldMkLst>
          <pc:docMk/>
          <pc:sldMk cId="0" sldId="335"/>
        </pc:sldMkLst>
      </pc:sldChg>
      <pc:sldChg chg="add">
        <pc:chgData name="Juan Guerrero" userId="1f3c2090-23d4-4586-97db-579ffc9c77e2" providerId="ADAL" clId="{1C15D4EA-0D91-48AC-A4A2-D84D395A9CBC}" dt="2023-11-16T14:38:26.257" v="0"/>
        <pc:sldMkLst>
          <pc:docMk/>
          <pc:sldMk cId="0" sldId="336"/>
        </pc:sldMkLst>
      </pc:sldChg>
      <pc:sldChg chg="add">
        <pc:chgData name="Juan Guerrero" userId="1f3c2090-23d4-4586-97db-579ffc9c77e2" providerId="ADAL" clId="{1C15D4EA-0D91-48AC-A4A2-D84D395A9CBC}" dt="2023-11-16T14:38:26.257" v="0"/>
        <pc:sldMkLst>
          <pc:docMk/>
          <pc:sldMk cId="0" sldId="337"/>
        </pc:sldMkLst>
      </pc:sldChg>
      <pc:sldChg chg="add">
        <pc:chgData name="Juan Guerrero" userId="1f3c2090-23d4-4586-97db-579ffc9c77e2" providerId="ADAL" clId="{1C15D4EA-0D91-48AC-A4A2-D84D395A9CBC}" dt="2023-11-16T14:38:26.257" v="0"/>
        <pc:sldMkLst>
          <pc:docMk/>
          <pc:sldMk cId="0" sldId="338"/>
        </pc:sldMkLst>
      </pc:sldChg>
      <pc:sldChg chg="add">
        <pc:chgData name="Juan Guerrero" userId="1f3c2090-23d4-4586-97db-579ffc9c77e2" providerId="ADAL" clId="{1C15D4EA-0D91-48AC-A4A2-D84D395A9CBC}" dt="2023-11-16T14:38:26.257" v="0"/>
        <pc:sldMkLst>
          <pc:docMk/>
          <pc:sldMk cId="0" sldId="339"/>
        </pc:sldMkLst>
      </pc:sldChg>
      <pc:sldChg chg="add">
        <pc:chgData name="Juan Guerrero" userId="1f3c2090-23d4-4586-97db-579ffc9c77e2" providerId="ADAL" clId="{1C15D4EA-0D91-48AC-A4A2-D84D395A9CBC}" dt="2023-11-16T14:38:26.257" v="0"/>
        <pc:sldMkLst>
          <pc:docMk/>
          <pc:sldMk cId="0" sldId="340"/>
        </pc:sldMkLst>
      </pc:sldChg>
      <pc:sldChg chg="add">
        <pc:chgData name="Juan Guerrero" userId="1f3c2090-23d4-4586-97db-579ffc9c77e2" providerId="ADAL" clId="{1C15D4EA-0D91-48AC-A4A2-D84D395A9CBC}" dt="2023-11-16T14:38:26.257" v="0"/>
        <pc:sldMkLst>
          <pc:docMk/>
          <pc:sldMk cId="0" sldId="341"/>
        </pc:sldMkLst>
      </pc:sldChg>
      <pc:sldChg chg="add">
        <pc:chgData name="Juan Guerrero" userId="1f3c2090-23d4-4586-97db-579ffc9c77e2" providerId="ADAL" clId="{1C15D4EA-0D91-48AC-A4A2-D84D395A9CBC}" dt="2023-11-16T14:38:26.257" v="0"/>
        <pc:sldMkLst>
          <pc:docMk/>
          <pc:sldMk cId="0" sldId="342"/>
        </pc:sldMkLst>
      </pc:sldChg>
      <pc:sldChg chg="add">
        <pc:chgData name="Juan Guerrero" userId="1f3c2090-23d4-4586-97db-579ffc9c77e2" providerId="ADAL" clId="{1C15D4EA-0D91-48AC-A4A2-D84D395A9CBC}" dt="2023-11-16T14:38:26.257" v="0"/>
        <pc:sldMkLst>
          <pc:docMk/>
          <pc:sldMk cId="0" sldId="343"/>
        </pc:sldMkLst>
      </pc:sldChg>
      <pc:sldChg chg="add">
        <pc:chgData name="Juan Guerrero" userId="1f3c2090-23d4-4586-97db-579ffc9c77e2" providerId="ADAL" clId="{1C15D4EA-0D91-48AC-A4A2-D84D395A9CBC}" dt="2023-11-16T14:38:26.257" v="0"/>
        <pc:sldMkLst>
          <pc:docMk/>
          <pc:sldMk cId="0" sldId="344"/>
        </pc:sldMkLst>
      </pc:sldChg>
      <pc:sldChg chg="add">
        <pc:chgData name="Juan Guerrero" userId="1f3c2090-23d4-4586-97db-579ffc9c77e2" providerId="ADAL" clId="{1C15D4EA-0D91-48AC-A4A2-D84D395A9CBC}" dt="2023-11-16T14:38:26.257" v="0"/>
        <pc:sldMkLst>
          <pc:docMk/>
          <pc:sldMk cId="0" sldId="345"/>
        </pc:sldMkLst>
      </pc:sldChg>
      <pc:sldChg chg="add">
        <pc:chgData name="Juan Guerrero" userId="1f3c2090-23d4-4586-97db-579ffc9c77e2" providerId="ADAL" clId="{1C15D4EA-0D91-48AC-A4A2-D84D395A9CBC}" dt="2023-11-16T14:38:26.257" v="0"/>
        <pc:sldMkLst>
          <pc:docMk/>
          <pc:sldMk cId="0" sldId="346"/>
        </pc:sldMkLst>
      </pc:sldChg>
      <pc:sldChg chg="add">
        <pc:chgData name="Juan Guerrero" userId="1f3c2090-23d4-4586-97db-579ffc9c77e2" providerId="ADAL" clId="{1C15D4EA-0D91-48AC-A4A2-D84D395A9CBC}" dt="2023-11-16T14:38:26.257" v="0"/>
        <pc:sldMkLst>
          <pc:docMk/>
          <pc:sldMk cId="0" sldId="347"/>
        </pc:sldMkLst>
      </pc:sldChg>
      <pc:sldChg chg="add">
        <pc:chgData name="Juan Guerrero" userId="1f3c2090-23d4-4586-97db-579ffc9c77e2" providerId="ADAL" clId="{1C15D4EA-0D91-48AC-A4A2-D84D395A9CBC}" dt="2023-11-16T14:38:26.257" v="0"/>
        <pc:sldMkLst>
          <pc:docMk/>
          <pc:sldMk cId="0" sldId="348"/>
        </pc:sldMkLst>
      </pc:sldChg>
      <pc:sldChg chg="add">
        <pc:chgData name="Juan Guerrero" userId="1f3c2090-23d4-4586-97db-579ffc9c77e2" providerId="ADAL" clId="{1C15D4EA-0D91-48AC-A4A2-D84D395A9CBC}" dt="2023-11-16T14:38:26.257" v="0"/>
        <pc:sldMkLst>
          <pc:docMk/>
          <pc:sldMk cId="0" sldId="349"/>
        </pc:sldMkLst>
      </pc:sldChg>
      <pc:sldChg chg="add">
        <pc:chgData name="Juan Guerrero" userId="1f3c2090-23d4-4586-97db-579ffc9c77e2" providerId="ADAL" clId="{1C15D4EA-0D91-48AC-A4A2-D84D395A9CBC}" dt="2023-11-16T14:38:26.257" v="0"/>
        <pc:sldMkLst>
          <pc:docMk/>
          <pc:sldMk cId="0" sldId="350"/>
        </pc:sldMkLst>
      </pc:sldChg>
      <pc:sldChg chg="add">
        <pc:chgData name="Juan Guerrero" userId="1f3c2090-23d4-4586-97db-579ffc9c77e2" providerId="ADAL" clId="{1C15D4EA-0D91-48AC-A4A2-D84D395A9CBC}" dt="2023-11-16T14:38:26.257" v="0"/>
        <pc:sldMkLst>
          <pc:docMk/>
          <pc:sldMk cId="0" sldId="351"/>
        </pc:sldMkLst>
      </pc:sldChg>
      <pc:sldChg chg="add">
        <pc:chgData name="Juan Guerrero" userId="1f3c2090-23d4-4586-97db-579ffc9c77e2" providerId="ADAL" clId="{1C15D4EA-0D91-48AC-A4A2-D84D395A9CBC}" dt="2023-11-16T14:38:26.257" v="0"/>
        <pc:sldMkLst>
          <pc:docMk/>
          <pc:sldMk cId="0" sldId="352"/>
        </pc:sldMkLst>
      </pc:sldChg>
      <pc:sldChg chg="modSp add mod ord">
        <pc:chgData name="Juan Guerrero" userId="1f3c2090-23d4-4586-97db-579ffc9c77e2" providerId="ADAL" clId="{1C15D4EA-0D91-48AC-A4A2-D84D395A9CBC}" dt="2023-11-16T14:38:49.448" v="25" actId="20577"/>
        <pc:sldMkLst>
          <pc:docMk/>
          <pc:sldMk cId="0" sldId="394"/>
        </pc:sldMkLst>
        <pc:spChg chg="mod">
          <ac:chgData name="Juan Guerrero" userId="1f3c2090-23d4-4586-97db-579ffc9c77e2" providerId="ADAL" clId="{1C15D4EA-0D91-48AC-A4A2-D84D395A9CBC}" dt="2023-11-16T14:38:49.448" v="25" actId="20577"/>
          <ac:spMkLst>
            <pc:docMk/>
            <pc:sldMk cId="0" sldId="394"/>
            <ac:spMk id="2" creationId="{00000000-0000-0000-0000-000000000000}"/>
          </ac:spMkLst>
        </pc:spChg>
        <pc:spChg chg="mod">
          <ac:chgData name="Juan Guerrero" userId="1f3c2090-23d4-4586-97db-579ffc9c77e2" providerId="ADAL" clId="{1C15D4EA-0D91-48AC-A4A2-D84D395A9CBC}" dt="2023-11-16T14:38:43.881" v="5" actId="20577"/>
          <ac:spMkLst>
            <pc:docMk/>
            <pc:sldMk cId="0" sldId="394"/>
            <ac:spMk id="10" creationId="{2C1C1084-3580-3A1B-C1A6-07237DD88BD8}"/>
          </ac:spMkLst>
        </pc:spChg>
      </pc:sldChg>
      <pc:sldChg chg="add">
        <pc:chgData name="Juan Guerrero" userId="1f3c2090-23d4-4586-97db-579ffc9c77e2" providerId="ADAL" clId="{1C15D4EA-0D91-48AC-A4A2-D84D395A9CBC}" dt="2023-11-16T14:39:11.778" v="26"/>
        <pc:sldMkLst>
          <pc:docMk/>
          <pc:sldMk cId="0" sldId="395"/>
        </pc:sldMkLst>
      </pc:sldChg>
      <pc:sldChg chg="add">
        <pc:chgData name="Juan Guerrero" userId="1f3c2090-23d4-4586-97db-579ffc9c77e2" providerId="ADAL" clId="{1C15D4EA-0D91-48AC-A4A2-D84D395A9CBC}" dt="2023-11-16T14:39:11.778" v="26"/>
        <pc:sldMkLst>
          <pc:docMk/>
          <pc:sldMk cId="0" sldId="396"/>
        </pc:sldMkLst>
      </pc:sldChg>
      <pc:sldChg chg="add">
        <pc:chgData name="Juan Guerrero" userId="1f3c2090-23d4-4586-97db-579ffc9c77e2" providerId="ADAL" clId="{1C15D4EA-0D91-48AC-A4A2-D84D395A9CBC}" dt="2023-11-16T14:39:11.778" v="26"/>
        <pc:sldMkLst>
          <pc:docMk/>
          <pc:sldMk cId="0" sldId="397"/>
        </pc:sldMkLst>
      </pc:sldChg>
      <pc:sldChg chg="add">
        <pc:chgData name="Juan Guerrero" userId="1f3c2090-23d4-4586-97db-579ffc9c77e2" providerId="ADAL" clId="{1C15D4EA-0D91-48AC-A4A2-D84D395A9CBC}" dt="2023-11-16T14:39:11.778" v="26"/>
        <pc:sldMkLst>
          <pc:docMk/>
          <pc:sldMk cId="0" sldId="398"/>
        </pc:sldMkLst>
      </pc:sldChg>
      <pc:sldChg chg="add">
        <pc:chgData name="Juan Guerrero" userId="1f3c2090-23d4-4586-97db-579ffc9c77e2" providerId="ADAL" clId="{1C15D4EA-0D91-48AC-A4A2-D84D395A9CBC}" dt="2023-11-16T14:39:11.778" v="26"/>
        <pc:sldMkLst>
          <pc:docMk/>
          <pc:sldMk cId="0" sldId="399"/>
        </pc:sldMkLst>
      </pc:sldChg>
      <pc:sldChg chg="add">
        <pc:chgData name="Juan Guerrero" userId="1f3c2090-23d4-4586-97db-579ffc9c77e2" providerId="ADAL" clId="{1C15D4EA-0D91-48AC-A4A2-D84D395A9CBC}" dt="2023-11-16T14:39:11.778" v="26"/>
        <pc:sldMkLst>
          <pc:docMk/>
          <pc:sldMk cId="0" sldId="400"/>
        </pc:sldMkLst>
      </pc:sldChg>
      <pc:sldChg chg="add">
        <pc:chgData name="Juan Guerrero" userId="1f3c2090-23d4-4586-97db-579ffc9c77e2" providerId="ADAL" clId="{1C15D4EA-0D91-48AC-A4A2-D84D395A9CBC}" dt="2023-11-16T14:39:11.778" v="26"/>
        <pc:sldMkLst>
          <pc:docMk/>
          <pc:sldMk cId="0" sldId="401"/>
        </pc:sldMkLst>
      </pc:sldChg>
      <pc:sldChg chg="add">
        <pc:chgData name="Juan Guerrero" userId="1f3c2090-23d4-4586-97db-579ffc9c77e2" providerId="ADAL" clId="{1C15D4EA-0D91-48AC-A4A2-D84D395A9CBC}" dt="2023-11-16T14:39:11.778" v="26"/>
        <pc:sldMkLst>
          <pc:docMk/>
          <pc:sldMk cId="0" sldId="402"/>
        </pc:sldMkLst>
      </pc:sldChg>
      <pc:sldChg chg="add">
        <pc:chgData name="Juan Guerrero" userId="1f3c2090-23d4-4586-97db-579ffc9c77e2" providerId="ADAL" clId="{1C15D4EA-0D91-48AC-A4A2-D84D395A9CBC}" dt="2023-11-16T14:39:11.778" v="26"/>
        <pc:sldMkLst>
          <pc:docMk/>
          <pc:sldMk cId="0" sldId="403"/>
        </pc:sldMkLst>
      </pc:sldChg>
      <pc:sldChg chg="add">
        <pc:chgData name="Juan Guerrero" userId="1f3c2090-23d4-4586-97db-579ffc9c77e2" providerId="ADAL" clId="{1C15D4EA-0D91-48AC-A4A2-D84D395A9CBC}" dt="2023-11-16T14:39:11.778" v="26"/>
        <pc:sldMkLst>
          <pc:docMk/>
          <pc:sldMk cId="0" sldId="404"/>
        </pc:sldMkLst>
      </pc:sldChg>
      <pc:sldChg chg="add">
        <pc:chgData name="Juan Guerrero" userId="1f3c2090-23d4-4586-97db-579ffc9c77e2" providerId="ADAL" clId="{1C15D4EA-0D91-48AC-A4A2-D84D395A9CBC}" dt="2023-11-16T14:39:11.778" v="26"/>
        <pc:sldMkLst>
          <pc:docMk/>
          <pc:sldMk cId="0" sldId="405"/>
        </pc:sldMkLst>
      </pc:sldChg>
      <pc:sldChg chg="add">
        <pc:chgData name="Juan Guerrero" userId="1f3c2090-23d4-4586-97db-579ffc9c77e2" providerId="ADAL" clId="{1C15D4EA-0D91-48AC-A4A2-D84D395A9CBC}" dt="2023-11-16T14:39:11.778" v="26"/>
        <pc:sldMkLst>
          <pc:docMk/>
          <pc:sldMk cId="0" sldId="406"/>
        </pc:sldMkLst>
      </pc:sldChg>
      <pc:sldChg chg="add">
        <pc:chgData name="Juan Guerrero" userId="1f3c2090-23d4-4586-97db-579ffc9c77e2" providerId="ADAL" clId="{1C15D4EA-0D91-48AC-A4A2-D84D395A9CBC}" dt="2023-11-16T14:39:11.778" v="26"/>
        <pc:sldMkLst>
          <pc:docMk/>
          <pc:sldMk cId="0" sldId="407"/>
        </pc:sldMkLst>
      </pc:sldChg>
      <pc:sldChg chg="add">
        <pc:chgData name="Juan Guerrero" userId="1f3c2090-23d4-4586-97db-579ffc9c77e2" providerId="ADAL" clId="{1C15D4EA-0D91-48AC-A4A2-D84D395A9CBC}" dt="2023-11-16T14:39:11.778" v="26"/>
        <pc:sldMkLst>
          <pc:docMk/>
          <pc:sldMk cId="0" sldId="408"/>
        </pc:sldMkLst>
      </pc:sldChg>
      <pc:sldChg chg="add">
        <pc:chgData name="Juan Guerrero" userId="1f3c2090-23d4-4586-97db-579ffc9c77e2" providerId="ADAL" clId="{1C15D4EA-0D91-48AC-A4A2-D84D395A9CBC}" dt="2023-11-16T14:39:24.575" v="27"/>
        <pc:sldMkLst>
          <pc:docMk/>
          <pc:sldMk cId="0" sldId="409"/>
        </pc:sldMkLst>
      </pc:sldChg>
      <pc:sldChg chg="add">
        <pc:chgData name="Juan Guerrero" userId="1f3c2090-23d4-4586-97db-579ffc9c77e2" providerId="ADAL" clId="{1C15D4EA-0D91-48AC-A4A2-D84D395A9CBC}" dt="2023-11-16T14:39:24.575" v="27"/>
        <pc:sldMkLst>
          <pc:docMk/>
          <pc:sldMk cId="0" sldId="410"/>
        </pc:sldMkLst>
      </pc:sldChg>
      <pc:sldChg chg="add">
        <pc:chgData name="Juan Guerrero" userId="1f3c2090-23d4-4586-97db-579ffc9c77e2" providerId="ADAL" clId="{1C15D4EA-0D91-48AC-A4A2-D84D395A9CBC}" dt="2023-11-16T14:39:24.575" v="27"/>
        <pc:sldMkLst>
          <pc:docMk/>
          <pc:sldMk cId="0" sldId="411"/>
        </pc:sldMkLst>
      </pc:sldChg>
      <pc:sldChg chg="add">
        <pc:chgData name="Juan Guerrero" userId="1f3c2090-23d4-4586-97db-579ffc9c77e2" providerId="ADAL" clId="{1C15D4EA-0D91-48AC-A4A2-D84D395A9CBC}" dt="2023-11-16T14:39:24.575" v="27"/>
        <pc:sldMkLst>
          <pc:docMk/>
          <pc:sldMk cId="0" sldId="412"/>
        </pc:sldMkLst>
      </pc:sldChg>
      <pc:sldChg chg="add">
        <pc:chgData name="Juan Guerrero" userId="1f3c2090-23d4-4586-97db-579ffc9c77e2" providerId="ADAL" clId="{1C15D4EA-0D91-48AC-A4A2-D84D395A9CBC}" dt="2023-11-16T14:39:24.575" v="27"/>
        <pc:sldMkLst>
          <pc:docMk/>
          <pc:sldMk cId="0" sldId="413"/>
        </pc:sldMkLst>
      </pc:sldChg>
      <pc:sldChg chg="add">
        <pc:chgData name="Juan Guerrero" userId="1f3c2090-23d4-4586-97db-579ffc9c77e2" providerId="ADAL" clId="{1C15D4EA-0D91-48AC-A4A2-D84D395A9CBC}" dt="2023-11-16T14:39:24.575" v="27"/>
        <pc:sldMkLst>
          <pc:docMk/>
          <pc:sldMk cId="0" sldId="414"/>
        </pc:sldMkLst>
      </pc:sldChg>
      <pc:sldChg chg="add">
        <pc:chgData name="Juan Guerrero" userId="1f3c2090-23d4-4586-97db-579ffc9c77e2" providerId="ADAL" clId="{1C15D4EA-0D91-48AC-A4A2-D84D395A9CBC}" dt="2023-11-16T14:39:24.575" v="27"/>
        <pc:sldMkLst>
          <pc:docMk/>
          <pc:sldMk cId="0" sldId="415"/>
        </pc:sldMkLst>
      </pc:sldChg>
      <pc:sldChg chg="add">
        <pc:chgData name="Juan Guerrero" userId="1f3c2090-23d4-4586-97db-579ffc9c77e2" providerId="ADAL" clId="{1C15D4EA-0D91-48AC-A4A2-D84D395A9CBC}" dt="2023-11-16T14:39:24.575" v="27"/>
        <pc:sldMkLst>
          <pc:docMk/>
          <pc:sldMk cId="0" sldId="416"/>
        </pc:sldMkLst>
      </pc:sldChg>
      <pc:sldChg chg="add">
        <pc:chgData name="Juan Guerrero" userId="1f3c2090-23d4-4586-97db-579ffc9c77e2" providerId="ADAL" clId="{1C15D4EA-0D91-48AC-A4A2-D84D395A9CBC}" dt="2023-11-16T14:39:24.575" v="27"/>
        <pc:sldMkLst>
          <pc:docMk/>
          <pc:sldMk cId="0" sldId="417"/>
        </pc:sldMkLst>
      </pc:sldChg>
      <pc:sldChg chg="add">
        <pc:chgData name="Juan Guerrero" userId="1f3c2090-23d4-4586-97db-579ffc9c77e2" providerId="ADAL" clId="{1C15D4EA-0D91-48AC-A4A2-D84D395A9CBC}" dt="2023-11-16T14:39:24.575" v="27"/>
        <pc:sldMkLst>
          <pc:docMk/>
          <pc:sldMk cId="0" sldId="418"/>
        </pc:sldMkLst>
      </pc:sldChg>
      <pc:sldChg chg="add">
        <pc:chgData name="Juan Guerrero" userId="1f3c2090-23d4-4586-97db-579ffc9c77e2" providerId="ADAL" clId="{1C15D4EA-0D91-48AC-A4A2-D84D395A9CBC}" dt="2023-11-16T14:39:24.575" v="27"/>
        <pc:sldMkLst>
          <pc:docMk/>
          <pc:sldMk cId="0" sldId="419"/>
        </pc:sldMkLst>
      </pc:sldChg>
      <pc:sldChg chg="add">
        <pc:chgData name="Juan Guerrero" userId="1f3c2090-23d4-4586-97db-579ffc9c77e2" providerId="ADAL" clId="{1C15D4EA-0D91-48AC-A4A2-D84D395A9CBC}" dt="2023-11-16T14:39:24.575" v="27"/>
        <pc:sldMkLst>
          <pc:docMk/>
          <pc:sldMk cId="0" sldId="420"/>
        </pc:sldMkLst>
      </pc:sldChg>
      <pc:sldChg chg="add">
        <pc:chgData name="Juan Guerrero" userId="1f3c2090-23d4-4586-97db-579ffc9c77e2" providerId="ADAL" clId="{1C15D4EA-0D91-48AC-A4A2-D84D395A9CBC}" dt="2023-11-16T14:39:24.575" v="27"/>
        <pc:sldMkLst>
          <pc:docMk/>
          <pc:sldMk cId="0" sldId="421"/>
        </pc:sldMkLst>
      </pc:sldChg>
      <pc:sldChg chg="add">
        <pc:chgData name="Juan Guerrero" userId="1f3c2090-23d4-4586-97db-579ffc9c77e2" providerId="ADAL" clId="{1C15D4EA-0D91-48AC-A4A2-D84D395A9CBC}" dt="2023-11-16T14:39:24.575" v="27"/>
        <pc:sldMkLst>
          <pc:docMk/>
          <pc:sldMk cId="0" sldId="422"/>
        </pc:sldMkLst>
      </pc:sldChg>
      <pc:sldChg chg="add">
        <pc:chgData name="Juan Guerrero" userId="1f3c2090-23d4-4586-97db-579ffc9c77e2" providerId="ADAL" clId="{1C15D4EA-0D91-48AC-A4A2-D84D395A9CBC}" dt="2023-11-16T14:39:24.575" v="27"/>
        <pc:sldMkLst>
          <pc:docMk/>
          <pc:sldMk cId="0" sldId="423"/>
        </pc:sldMkLst>
      </pc:sldChg>
      <pc:sldChg chg="add">
        <pc:chgData name="Juan Guerrero" userId="1f3c2090-23d4-4586-97db-579ffc9c77e2" providerId="ADAL" clId="{1C15D4EA-0D91-48AC-A4A2-D84D395A9CBC}" dt="2023-11-16T14:39:24.575" v="27"/>
        <pc:sldMkLst>
          <pc:docMk/>
          <pc:sldMk cId="0" sldId="424"/>
        </pc:sldMkLst>
      </pc:sldChg>
      <pc:sldChg chg="add">
        <pc:chgData name="Juan Guerrero" userId="1f3c2090-23d4-4586-97db-579ffc9c77e2" providerId="ADAL" clId="{1C15D4EA-0D91-48AC-A4A2-D84D395A9CBC}" dt="2023-11-16T14:39:24.575" v="27"/>
        <pc:sldMkLst>
          <pc:docMk/>
          <pc:sldMk cId="0" sldId="425"/>
        </pc:sldMkLst>
      </pc:sldChg>
      <pc:sldChg chg="add">
        <pc:chgData name="Juan Guerrero" userId="1f3c2090-23d4-4586-97db-579ffc9c77e2" providerId="ADAL" clId="{1C15D4EA-0D91-48AC-A4A2-D84D395A9CBC}" dt="2023-11-16T14:39:24.575" v="27"/>
        <pc:sldMkLst>
          <pc:docMk/>
          <pc:sldMk cId="0" sldId="426"/>
        </pc:sldMkLst>
      </pc:sldChg>
      <pc:sldChg chg="add">
        <pc:chgData name="Juan Guerrero" userId="1f3c2090-23d4-4586-97db-579ffc9c77e2" providerId="ADAL" clId="{1C15D4EA-0D91-48AC-A4A2-D84D395A9CBC}" dt="2023-11-16T14:39:24.575" v="27"/>
        <pc:sldMkLst>
          <pc:docMk/>
          <pc:sldMk cId="0" sldId="427"/>
        </pc:sldMkLst>
      </pc:sldChg>
      <pc:sldChg chg="add">
        <pc:chgData name="Juan Guerrero" userId="1f3c2090-23d4-4586-97db-579ffc9c77e2" providerId="ADAL" clId="{1C15D4EA-0D91-48AC-A4A2-D84D395A9CBC}" dt="2023-11-16T14:39:24.575" v="27"/>
        <pc:sldMkLst>
          <pc:docMk/>
          <pc:sldMk cId="0" sldId="428"/>
        </pc:sldMkLst>
      </pc:sldChg>
      <pc:sldChg chg="add">
        <pc:chgData name="Juan Guerrero" userId="1f3c2090-23d4-4586-97db-579ffc9c77e2" providerId="ADAL" clId="{1C15D4EA-0D91-48AC-A4A2-D84D395A9CBC}" dt="2023-11-16T14:39:24.575" v="27"/>
        <pc:sldMkLst>
          <pc:docMk/>
          <pc:sldMk cId="0" sldId="429"/>
        </pc:sldMkLst>
      </pc:sldChg>
      <pc:sldChg chg="add">
        <pc:chgData name="Juan Guerrero" userId="1f3c2090-23d4-4586-97db-579ffc9c77e2" providerId="ADAL" clId="{1C15D4EA-0D91-48AC-A4A2-D84D395A9CBC}" dt="2023-11-16T14:39:24.575" v="27"/>
        <pc:sldMkLst>
          <pc:docMk/>
          <pc:sldMk cId="0" sldId="430"/>
        </pc:sldMkLst>
      </pc:sldChg>
      <pc:sldChg chg="add">
        <pc:chgData name="Juan Guerrero" userId="1f3c2090-23d4-4586-97db-579ffc9c77e2" providerId="ADAL" clId="{1C15D4EA-0D91-48AC-A4A2-D84D395A9CBC}" dt="2023-11-16T14:39:24.575" v="27"/>
        <pc:sldMkLst>
          <pc:docMk/>
          <pc:sldMk cId="0" sldId="431"/>
        </pc:sldMkLst>
      </pc:sldChg>
      <pc:sldChg chg="add">
        <pc:chgData name="Juan Guerrero" userId="1f3c2090-23d4-4586-97db-579ffc9c77e2" providerId="ADAL" clId="{1C15D4EA-0D91-48AC-A4A2-D84D395A9CBC}" dt="2023-11-16T14:39:24.575" v="27"/>
        <pc:sldMkLst>
          <pc:docMk/>
          <pc:sldMk cId="0" sldId="432"/>
        </pc:sldMkLst>
      </pc:sldChg>
      <pc:sldChg chg="add">
        <pc:chgData name="Juan Guerrero" userId="1f3c2090-23d4-4586-97db-579ffc9c77e2" providerId="ADAL" clId="{1C15D4EA-0D91-48AC-A4A2-D84D395A9CBC}" dt="2023-11-16T14:39:24.575" v="27"/>
        <pc:sldMkLst>
          <pc:docMk/>
          <pc:sldMk cId="0" sldId="433"/>
        </pc:sldMkLst>
      </pc:sldChg>
      <pc:sldChg chg="add">
        <pc:chgData name="Juan Guerrero" userId="1f3c2090-23d4-4586-97db-579ffc9c77e2" providerId="ADAL" clId="{1C15D4EA-0D91-48AC-A4A2-D84D395A9CBC}" dt="2023-11-16T14:39:24.575" v="27"/>
        <pc:sldMkLst>
          <pc:docMk/>
          <pc:sldMk cId="0" sldId="434"/>
        </pc:sldMkLst>
      </pc:sldChg>
      <pc:sldChg chg="add">
        <pc:chgData name="Juan Guerrero" userId="1f3c2090-23d4-4586-97db-579ffc9c77e2" providerId="ADAL" clId="{1C15D4EA-0D91-48AC-A4A2-D84D395A9CBC}" dt="2023-11-16T14:39:24.575" v="27"/>
        <pc:sldMkLst>
          <pc:docMk/>
          <pc:sldMk cId="0" sldId="435"/>
        </pc:sldMkLst>
      </pc:sldChg>
      <pc:sldChg chg="add">
        <pc:chgData name="Juan Guerrero" userId="1f3c2090-23d4-4586-97db-579ffc9c77e2" providerId="ADAL" clId="{1C15D4EA-0D91-48AC-A4A2-D84D395A9CBC}" dt="2023-11-16T14:39:24.575" v="27"/>
        <pc:sldMkLst>
          <pc:docMk/>
          <pc:sldMk cId="0" sldId="436"/>
        </pc:sldMkLst>
      </pc:sldChg>
      <pc:sldChg chg="add">
        <pc:chgData name="Juan Guerrero" userId="1f3c2090-23d4-4586-97db-579ffc9c77e2" providerId="ADAL" clId="{1C15D4EA-0D91-48AC-A4A2-D84D395A9CBC}" dt="2023-11-16T14:39:24.575" v="27"/>
        <pc:sldMkLst>
          <pc:docMk/>
          <pc:sldMk cId="0" sldId="437"/>
        </pc:sldMkLst>
      </pc:sldChg>
      <pc:sldChg chg="add">
        <pc:chgData name="Juan Guerrero" userId="1f3c2090-23d4-4586-97db-579ffc9c77e2" providerId="ADAL" clId="{1C15D4EA-0D91-48AC-A4A2-D84D395A9CBC}" dt="2023-11-16T14:39:33.996" v="28"/>
        <pc:sldMkLst>
          <pc:docMk/>
          <pc:sldMk cId="0" sldId="438"/>
        </pc:sldMkLst>
      </pc:sldChg>
      <pc:sldChg chg="add">
        <pc:chgData name="Juan Guerrero" userId="1f3c2090-23d4-4586-97db-579ffc9c77e2" providerId="ADAL" clId="{1C15D4EA-0D91-48AC-A4A2-D84D395A9CBC}" dt="2023-11-16T14:39:33.996" v="28"/>
        <pc:sldMkLst>
          <pc:docMk/>
          <pc:sldMk cId="0" sldId="439"/>
        </pc:sldMkLst>
      </pc:sldChg>
      <pc:sldChg chg="add">
        <pc:chgData name="Juan Guerrero" userId="1f3c2090-23d4-4586-97db-579ffc9c77e2" providerId="ADAL" clId="{1C15D4EA-0D91-48AC-A4A2-D84D395A9CBC}" dt="2023-11-16T14:39:33.996" v="28"/>
        <pc:sldMkLst>
          <pc:docMk/>
          <pc:sldMk cId="0" sldId="440"/>
        </pc:sldMkLst>
      </pc:sldChg>
      <pc:sldChg chg="add">
        <pc:chgData name="Juan Guerrero" userId="1f3c2090-23d4-4586-97db-579ffc9c77e2" providerId="ADAL" clId="{1C15D4EA-0D91-48AC-A4A2-D84D395A9CBC}" dt="2023-11-16T14:39:33.996" v="28"/>
        <pc:sldMkLst>
          <pc:docMk/>
          <pc:sldMk cId="0" sldId="441"/>
        </pc:sldMkLst>
      </pc:sldChg>
      <pc:sldChg chg="add">
        <pc:chgData name="Juan Guerrero" userId="1f3c2090-23d4-4586-97db-579ffc9c77e2" providerId="ADAL" clId="{1C15D4EA-0D91-48AC-A4A2-D84D395A9CBC}" dt="2023-11-16T14:39:33.996" v="28"/>
        <pc:sldMkLst>
          <pc:docMk/>
          <pc:sldMk cId="1332816255" sldId="442"/>
        </pc:sldMkLst>
      </pc:sldChg>
      <pc:sldChg chg="add">
        <pc:chgData name="Juan Guerrero" userId="1f3c2090-23d4-4586-97db-579ffc9c77e2" providerId="ADAL" clId="{1C15D4EA-0D91-48AC-A4A2-D84D395A9CBC}" dt="2023-11-16T14:39:33.996" v="28"/>
        <pc:sldMkLst>
          <pc:docMk/>
          <pc:sldMk cId="0" sldId="443"/>
        </pc:sldMkLst>
      </pc:sldChg>
      <pc:sldChg chg="add">
        <pc:chgData name="Juan Guerrero" userId="1f3c2090-23d4-4586-97db-579ffc9c77e2" providerId="ADAL" clId="{1C15D4EA-0D91-48AC-A4A2-D84D395A9CBC}" dt="2023-11-16T14:39:33.996" v="28"/>
        <pc:sldMkLst>
          <pc:docMk/>
          <pc:sldMk cId="0" sldId="444"/>
        </pc:sldMkLst>
      </pc:sldChg>
      <pc:sldChg chg="add">
        <pc:chgData name="Juan Guerrero" userId="1f3c2090-23d4-4586-97db-579ffc9c77e2" providerId="ADAL" clId="{1C15D4EA-0D91-48AC-A4A2-D84D395A9CBC}" dt="2023-11-16T14:39:33.996" v="28"/>
        <pc:sldMkLst>
          <pc:docMk/>
          <pc:sldMk cId="0" sldId="445"/>
        </pc:sldMkLst>
      </pc:sldChg>
      <pc:sldChg chg="add">
        <pc:chgData name="Juan Guerrero" userId="1f3c2090-23d4-4586-97db-579ffc9c77e2" providerId="ADAL" clId="{1C15D4EA-0D91-48AC-A4A2-D84D395A9CBC}" dt="2023-11-16T14:39:33.996" v="28"/>
        <pc:sldMkLst>
          <pc:docMk/>
          <pc:sldMk cId="0" sldId="446"/>
        </pc:sldMkLst>
      </pc:sldChg>
      <pc:sldChg chg="add">
        <pc:chgData name="Juan Guerrero" userId="1f3c2090-23d4-4586-97db-579ffc9c77e2" providerId="ADAL" clId="{1C15D4EA-0D91-48AC-A4A2-D84D395A9CBC}" dt="2023-11-16T14:39:33.996" v="28"/>
        <pc:sldMkLst>
          <pc:docMk/>
          <pc:sldMk cId="0" sldId="447"/>
        </pc:sldMkLst>
      </pc:sldChg>
      <pc:sldChg chg="add">
        <pc:chgData name="Juan Guerrero" userId="1f3c2090-23d4-4586-97db-579ffc9c77e2" providerId="ADAL" clId="{1C15D4EA-0D91-48AC-A4A2-D84D395A9CBC}" dt="2023-11-16T14:39:33.996" v="28"/>
        <pc:sldMkLst>
          <pc:docMk/>
          <pc:sldMk cId="0" sldId="448"/>
        </pc:sldMkLst>
      </pc:sldChg>
      <pc:sldChg chg="add">
        <pc:chgData name="Juan Guerrero" userId="1f3c2090-23d4-4586-97db-579ffc9c77e2" providerId="ADAL" clId="{1C15D4EA-0D91-48AC-A4A2-D84D395A9CBC}" dt="2023-11-16T14:39:33.996" v="28"/>
        <pc:sldMkLst>
          <pc:docMk/>
          <pc:sldMk cId="0" sldId="449"/>
        </pc:sldMkLst>
      </pc:sldChg>
      <pc:sldChg chg="add">
        <pc:chgData name="Juan Guerrero" userId="1f3c2090-23d4-4586-97db-579ffc9c77e2" providerId="ADAL" clId="{1C15D4EA-0D91-48AC-A4A2-D84D395A9CBC}" dt="2023-11-16T14:39:33.996" v="28"/>
        <pc:sldMkLst>
          <pc:docMk/>
          <pc:sldMk cId="0" sldId="450"/>
        </pc:sldMkLst>
      </pc:sldChg>
      <pc:sldChg chg="add">
        <pc:chgData name="Juan Guerrero" userId="1f3c2090-23d4-4586-97db-579ffc9c77e2" providerId="ADAL" clId="{1C15D4EA-0D91-48AC-A4A2-D84D395A9CBC}" dt="2023-11-16T14:39:33.996" v="28"/>
        <pc:sldMkLst>
          <pc:docMk/>
          <pc:sldMk cId="0" sldId="451"/>
        </pc:sldMkLst>
      </pc:sldChg>
      <pc:sldChg chg="add">
        <pc:chgData name="Juan Guerrero" userId="1f3c2090-23d4-4586-97db-579ffc9c77e2" providerId="ADAL" clId="{1C15D4EA-0D91-48AC-A4A2-D84D395A9CBC}" dt="2023-11-16T14:39:33.996" v="28"/>
        <pc:sldMkLst>
          <pc:docMk/>
          <pc:sldMk cId="0" sldId="452"/>
        </pc:sldMkLst>
      </pc:sldChg>
      <pc:sldChg chg="add">
        <pc:chgData name="Juan Guerrero" userId="1f3c2090-23d4-4586-97db-579ffc9c77e2" providerId="ADAL" clId="{1C15D4EA-0D91-48AC-A4A2-D84D395A9CBC}" dt="2023-11-16T14:39:33.996" v="28"/>
        <pc:sldMkLst>
          <pc:docMk/>
          <pc:sldMk cId="0" sldId="453"/>
        </pc:sldMkLst>
      </pc:sldChg>
      <pc:sldChg chg="add">
        <pc:chgData name="Juan Guerrero" userId="1f3c2090-23d4-4586-97db-579ffc9c77e2" providerId="ADAL" clId="{1C15D4EA-0D91-48AC-A4A2-D84D395A9CBC}" dt="2023-11-16T14:39:33.996" v="28"/>
        <pc:sldMkLst>
          <pc:docMk/>
          <pc:sldMk cId="0" sldId="454"/>
        </pc:sldMkLst>
      </pc:sldChg>
      <pc:sldChg chg="add">
        <pc:chgData name="Juan Guerrero" userId="1f3c2090-23d4-4586-97db-579ffc9c77e2" providerId="ADAL" clId="{1C15D4EA-0D91-48AC-A4A2-D84D395A9CBC}" dt="2023-11-16T14:39:33.996" v="28"/>
        <pc:sldMkLst>
          <pc:docMk/>
          <pc:sldMk cId="0" sldId="455"/>
        </pc:sldMkLst>
      </pc:sldChg>
      <pc:sldChg chg="add">
        <pc:chgData name="Juan Guerrero" userId="1f3c2090-23d4-4586-97db-579ffc9c77e2" providerId="ADAL" clId="{1C15D4EA-0D91-48AC-A4A2-D84D395A9CBC}" dt="2023-11-16T14:39:33.996" v="28"/>
        <pc:sldMkLst>
          <pc:docMk/>
          <pc:sldMk cId="0" sldId="456"/>
        </pc:sldMkLst>
      </pc:sldChg>
      <pc:sldChg chg="add">
        <pc:chgData name="Juan Guerrero" userId="1f3c2090-23d4-4586-97db-579ffc9c77e2" providerId="ADAL" clId="{1C15D4EA-0D91-48AC-A4A2-D84D395A9CBC}" dt="2023-11-16T14:39:47.045" v="29"/>
        <pc:sldMkLst>
          <pc:docMk/>
          <pc:sldMk cId="0" sldId="457"/>
        </pc:sldMkLst>
      </pc:sldChg>
      <pc:sldChg chg="add">
        <pc:chgData name="Juan Guerrero" userId="1f3c2090-23d4-4586-97db-579ffc9c77e2" providerId="ADAL" clId="{1C15D4EA-0D91-48AC-A4A2-D84D395A9CBC}" dt="2023-11-16T14:39:47.045" v="29"/>
        <pc:sldMkLst>
          <pc:docMk/>
          <pc:sldMk cId="0" sldId="458"/>
        </pc:sldMkLst>
      </pc:sldChg>
      <pc:sldChg chg="add">
        <pc:chgData name="Juan Guerrero" userId="1f3c2090-23d4-4586-97db-579ffc9c77e2" providerId="ADAL" clId="{1C15D4EA-0D91-48AC-A4A2-D84D395A9CBC}" dt="2023-11-16T14:39:47.045" v="29"/>
        <pc:sldMkLst>
          <pc:docMk/>
          <pc:sldMk cId="0" sldId="459"/>
        </pc:sldMkLst>
      </pc:sldChg>
      <pc:sldChg chg="add">
        <pc:chgData name="Juan Guerrero" userId="1f3c2090-23d4-4586-97db-579ffc9c77e2" providerId="ADAL" clId="{1C15D4EA-0D91-48AC-A4A2-D84D395A9CBC}" dt="2023-11-16T14:39:47.045" v="29"/>
        <pc:sldMkLst>
          <pc:docMk/>
          <pc:sldMk cId="0" sldId="460"/>
        </pc:sldMkLst>
      </pc:sldChg>
      <pc:sldChg chg="add">
        <pc:chgData name="Juan Guerrero" userId="1f3c2090-23d4-4586-97db-579ffc9c77e2" providerId="ADAL" clId="{1C15D4EA-0D91-48AC-A4A2-D84D395A9CBC}" dt="2023-11-16T14:39:47.045" v="29"/>
        <pc:sldMkLst>
          <pc:docMk/>
          <pc:sldMk cId="0" sldId="461"/>
        </pc:sldMkLst>
      </pc:sldChg>
      <pc:sldChg chg="add">
        <pc:chgData name="Juan Guerrero" userId="1f3c2090-23d4-4586-97db-579ffc9c77e2" providerId="ADAL" clId="{1C15D4EA-0D91-48AC-A4A2-D84D395A9CBC}" dt="2023-11-16T14:39:47.045" v="29"/>
        <pc:sldMkLst>
          <pc:docMk/>
          <pc:sldMk cId="0" sldId="462"/>
        </pc:sldMkLst>
      </pc:sldChg>
      <pc:sldChg chg="add">
        <pc:chgData name="Juan Guerrero" userId="1f3c2090-23d4-4586-97db-579ffc9c77e2" providerId="ADAL" clId="{1C15D4EA-0D91-48AC-A4A2-D84D395A9CBC}" dt="2023-11-16T14:39:47.045" v="29"/>
        <pc:sldMkLst>
          <pc:docMk/>
          <pc:sldMk cId="0" sldId="463"/>
        </pc:sldMkLst>
      </pc:sldChg>
      <pc:sldChg chg="add">
        <pc:chgData name="Juan Guerrero" userId="1f3c2090-23d4-4586-97db-579ffc9c77e2" providerId="ADAL" clId="{1C15D4EA-0D91-48AC-A4A2-D84D395A9CBC}" dt="2023-11-16T14:39:47.045" v="29"/>
        <pc:sldMkLst>
          <pc:docMk/>
          <pc:sldMk cId="0" sldId="464"/>
        </pc:sldMkLst>
      </pc:sldChg>
      <pc:sldChg chg="add">
        <pc:chgData name="Juan Guerrero" userId="1f3c2090-23d4-4586-97db-579ffc9c77e2" providerId="ADAL" clId="{1C15D4EA-0D91-48AC-A4A2-D84D395A9CBC}" dt="2023-11-16T14:39:47.045" v="29"/>
        <pc:sldMkLst>
          <pc:docMk/>
          <pc:sldMk cId="0" sldId="465"/>
        </pc:sldMkLst>
      </pc:sldChg>
      <pc:sldChg chg="add">
        <pc:chgData name="Juan Guerrero" userId="1f3c2090-23d4-4586-97db-579ffc9c77e2" providerId="ADAL" clId="{1C15D4EA-0D91-48AC-A4A2-D84D395A9CBC}" dt="2023-11-16T14:39:47.045" v="29"/>
        <pc:sldMkLst>
          <pc:docMk/>
          <pc:sldMk cId="0" sldId="466"/>
        </pc:sldMkLst>
      </pc:sldChg>
      <pc:sldChg chg="add">
        <pc:chgData name="Juan Guerrero" userId="1f3c2090-23d4-4586-97db-579ffc9c77e2" providerId="ADAL" clId="{1C15D4EA-0D91-48AC-A4A2-D84D395A9CBC}" dt="2023-11-16T14:39:47.045" v="29"/>
        <pc:sldMkLst>
          <pc:docMk/>
          <pc:sldMk cId="0" sldId="467"/>
        </pc:sldMkLst>
      </pc:sldChg>
      <pc:sldChg chg="add">
        <pc:chgData name="Juan Guerrero" userId="1f3c2090-23d4-4586-97db-579ffc9c77e2" providerId="ADAL" clId="{1C15D4EA-0D91-48AC-A4A2-D84D395A9CBC}" dt="2023-11-16T14:39:47.045" v="29"/>
        <pc:sldMkLst>
          <pc:docMk/>
          <pc:sldMk cId="0" sldId="468"/>
        </pc:sldMkLst>
      </pc:sldChg>
      <pc:sldChg chg="add">
        <pc:chgData name="Juan Guerrero" userId="1f3c2090-23d4-4586-97db-579ffc9c77e2" providerId="ADAL" clId="{1C15D4EA-0D91-48AC-A4A2-D84D395A9CBC}" dt="2023-11-16T14:39:47.045" v="29"/>
        <pc:sldMkLst>
          <pc:docMk/>
          <pc:sldMk cId="0" sldId="469"/>
        </pc:sldMkLst>
      </pc:sldChg>
      <pc:sldChg chg="add">
        <pc:chgData name="Juan Guerrero" userId="1f3c2090-23d4-4586-97db-579ffc9c77e2" providerId="ADAL" clId="{1C15D4EA-0D91-48AC-A4A2-D84D395A9CBC}" dt="2023-11-16T14:39:47.045" v="29"/>
        <pc:sldMkLst>
          <pc:docMk/>
          <pc:sldMk cId="0" sldId="470"/>
        </pc:sldMkLst>
      </pc:sldChg>
      <pc:sldChg chg="add">
        <pc:chgData name="Juan Guerrero" userId="1f3c2090-23d4-4586-97db-579ffc9c77e2" providerId="ADAL" clId="{1C15D4EA-0D91-48AC-A4A2-D84D395A9CBC}" dt="2023-11-16T14:39:47.045" v="29"/>
        <pc:sldMkLst>
          <pc:docMk/>
          <pc:sldMk cId="0" sldId="471"/>
        </pc:sldMkLst>
      </pc:sldChg>
      <pc:sldChg chg="add">
        <pc:chgData name="Juan Guerrero" userId="1f3c2090-23d4-4586-97db-579ffc9c77e2" providerId="ADAL" clId="{1C15D4EA-0D91-48AC-A4A2-D84D395A9CBC}" dt="2023-11-16T14:39:53.881" v="30"/>
        <pc:sldMkLst>
          <pc:docMk/>
          <pc:sldMk cId="0" sldId="472"/>
        </pc:sldMkLst>
      </pc:sldChg>
      <pc:sldChg chg="add">
        <pc:chgData name="Juan Guerrero" userId="1f3c2090-23d4-4586-97db-579ffc9c77e2" providerId="ADAL" clId="{1C15D4EA-0D91-48AC-A4A2-D84D395A9CBC}" dt="2023-11-16T14:39:53.881" v="30"/>
        <pc:sldMkLst>
          <pc:docMk/>
          <pc:sldMk cId="0" sldId="473"/>
        </pc:sldMkLst>
      </pc:sldChg>
      <pc:sldChg chg="add">
        <pc:chgData name="Juan Guerrero" userId="1f3c2090-23d4-4586-97db-579ffc9c77e2" providerId="ADAL" clId="{1C15D4EA-0D91-48AC-A4A2-D84D395A9CBC}" dt="2023-11-16T14:39:53.881" v="30"/>
        <pc:sldMkLst>
          <pc:docMk/>
          <pc:sldMk cId="0" sldId="474"/>
        </pc:sldMkLst>
      </pc:sldChg>
      <pc:sldChg chg="add">
        <pc:chgData name="Juan Guerrero" userId="1f3c2090-23d4-4586-97db-579ffc9c77e2" providerId="ADAL" clId="{1C15D4EA-0D91-48AC-A4A2-D84D395A9CBC}" dt="2023-11-16T14:39:53.881" v="30"/>
        <pc:sldMkLst>
          <pc:docMk/>
          <pc:sldMk cId="0" sldId="475"/>
        </pc:sldMkLst>
      </pc:sldChg>
      <pc:sldChg chg="add">
        <pc:chgData name="Juan Guerrero" userId="1f3c2090-23d4-4586-97db-579ffc9c77e2" providerId="ADAL" clId="{1C15D4EA-0D91-48AC-A4A2-D84D395A9CBC}" dt="2023-11-16T14:39:53.881" v="30"/>
        <pc:sldMkLst>
          <pc:docMk/>
          <pc:sldMk cId="0" sldId="476"/>
        </pc:sldMkLst>
      </pc:sldChg>
      <pc:sldChg chg="add">
        <pc:chgData name="Juan Guerrero" userId="1f3c2090-23d4-4586-97db-579ffc9c77e2" providerId="ADAL" clId="{1C15D4EA-0D91-48AC-A4A2-D84D395A9CBC}" dt="2023-11-16T14:39:53.881" v="30"/>
        <pc:sldMkLst>
          <pc:docMk/>
          <pc:sldMk cId="0" sldId="477"/>
        </pc:sldMkLst>
      </pc:sldChg>
      <pc:sldChg chg="add">
        <pc:chgData name="Juan Guerrero" userId="1f3c2090-23d4-4586-97db-579ffc9c77e2" providerId="ADAL" clId="{1C15D4EA-0D91-48AC-A4A2-D84D395A9CBC}" dt="2023-11-16T14:39:53.881" v="30"/>
        <pc:sldMkLst>
          <pc:docMk/>
          <pc:sldMk cId="0" sldId="478"/>
        </pc:sldMkLst>
      </pc:sldChg>
      <pc:sldChg chg="add">
        <pc:chgData name="Juan Guerrero" userId="1f3c2090-23d4-4586-97db-579ffc9c77e2" providerId="ADAL" clId="{1C15D4EA-0D91-48AC-A4A2-D84D395A9CBC}" dt="2023-11-16T14:39:53.881" v="30"/>
        <pc:sldMkLst>
          <pc:docMk/>
          <pc:sldMk cId="0" sldId="479"/>
        </pc:sldMkLst>
      </pc:sldChg>
      <pc:sldChg chg="add">
        <pc:chgData name="Juan Guerrero" userId="1f3c2090-23d4-4586-97db-579ffc9c77e2" providerId="ADAL" clId="{1C15D4EA-0D91-48AC-A4A2-D84D395A9CBC}" dt="2023-11-16T14:39:53.881" v="30"/>
        <pc:sldMkLst>
          <pc:docMk/>
          <pc:sldMk cId="0" sldId="480"/>
        </pc:sldMkLst>
      </pc:sldChg>
      <pc:sldChg chg="add">
        <pc:chgData name="Juan Guerrero" userId="1f3c2090-23d4-4586-97db-579ffc9c77e2" providerId="ADAL" clId="{1C15D4EA-0D91-48AC-A4A2-D84D395A9CBC}" dt="2023-11-16T14:39:53.881" v="30"/>
        <pc:sldMkLst>
          <pc:docMk/>
          <pc:sldMk cId="0" sldId="481"/>
        </pc:sldMkLst>
      </pc:sldChg>
      <pc:sldChg chg="add">
        <pc:chgData name="Juan Guerrero" userId="1f3c2090-23d4-4586-97db-579ffc9c77e2" providerId="ADAL" clId="{1C15D4EA-0D91-48AC-A4A2-D84D395A9CBC}" dt="2023-11-16T14:39:53.881" v="30"/>
        <pc:sldMkLst>
          <pc:docMk/>
          <pc:sldMk cId="0" sldId="482"/>
        </pc:sldMkLst>
      </pc:sldChg>
      <pc:sldChg chg="add">
        <pc:chgData name="Juan Guerrero" userId="1f3c2090-23d4-4586-97db-579ffc9c77e2" providerId="ADAL" clId="{1C15D4EA-0D91-48AC-A4A2-D84D395A9CBC}" dt="2023-11-16T14:39:53.881" v="30"/>
        <pc:sldMkLst>
          <pc:docMk/>
          <pc:sldMk cId="0" sldId="483"/>
        </pc:sldMkLst>
      </pc:sldChg>
      <pc:sldChg chg="add">
        <pc:chgData name="Juan Guerrero" userId="1f3c2090-23d4-4586-97db-579ffc9c77e2" providerId="ADAL" clId="{1C15D4EA-0D91-48AC-A4A2-D84D395A9CBC}" dt="2023-11-16T14:39:53.881" v="30"/>
        <pc:sldMkLst>
          <pc:docMk/>
          <pc:sldMk cId="0" sldId="484"/>
        </pc:sldMkLst>
      </pc:sldChg>
      <pc:sldChg chg="add">
        <pc:chgData name="Juan Guerrero" userId="1f3c2090-23d4-4586-97db-579ffc9c77e2" providerId="ADAL" clId="{1C15D4EA-0D91-48AC-A4A2-D84D395A9CBC}" dt="2023-11-16T14:39:53.881" v="30"/>
        <pc:sldMkLst>
          <pc:docMk/>
          <pc:sldMk cId="0" sldId="485"/>
        </pc:sldMkLst>
      </pc:sldChg>
      <pc:sldChg chg="add">
        <pc:chgData name="Juan Guerrero" userId="1f3c2090-23d4-4586-97db-579ffc9c77e2" providerId="ADAL" clId="{1C15D4EA-0D91-48AC-A4A2-D84D395A9CBC}" dt="2023-11-16T14:39:53.881" v="30"/>
        <pc:sldMkLst>
          <pc:docMk/>
          <pc:sldMk cId="0" sldId="486"/>
        </pc:sldMkLst>
      </pc:sldChg>
      <pc:sldChg chg="add">
        <pc:chgData name="Juan Guerrero" userId="1f3c2090-23d4-4586-97db-579ffc9c77e2" providerId="ADAL" clId="{1C15D4EA-0D91-48AC-A4A2-D84D395A9CBC}" dt="2023-11-16T14:40:03.698" v="31"/>
        <pc:sldMkLst>
          <pc:docMk/>
          <pc:sldMk cId="0" sldId="487"/>
        </pc:sldMkLst>
      </pc:sldChg>
      <pc:sldChg chg="add">
        <pc:chgData name="Juan Guerrero" userId="1f3c2090-23d4-4586-97db-579ffc9c77e2" providerId="ADAL" clId="{1C15D4EA-0D91-48AC-A4A2-D84D395A9CBC}" dt="2023-11-16T14:40:03.698" v="31"/>
        <pc:sldMkLst>
          <pc:docMk/>
          <pc:sldMk cId="0" sldId="488"/>
        </pc:sldMkLst>
      </pc:sldChg>
      <pc:sldChg chg="add">
        <pc:chgData name="Juan Guerrero" userId="1f3c2090-23d4-4586-97db-579ffc9c77e2" providerId="ADAL" clId="{1C15D4EA-0D91-48AC-A4A2-D84D395A9CBC}" dt="2023-11-16T14:40:03.698" v="31"/>
        <pc:sldMkLst>
          <pc:docMk/>
          <pc:sldMk cId="0" sldId="489"/>
        </pc:sldMkLst>
      </pc:sldChg>
      <pc:sldChg chg="add">
        <pc:chgData name="Juan Guerrero" userId="1f3c2090-23d4-4586-97db-579ffc9c77e2" providerId="ADAL" clId="{1C15D4EA-0D91-48AC-A4A2-D84D395A9CBC}" dt="2023-11-16T14:40:03.698" v="31"/>
        <pc:sldMkLst>
          <pc:docMk/>
          <pc:sldMk cId="0" sldId="490"/>
        </pc:sldMkLst>
      </pc:sldChg>
      <pc:sldChg chg="add">
        <pc:chgData name="Juan Guerrero" userId="1f3c2090-23d4-4586-97db-579ffc9c77e2" providerId="ADAL" clId="{1C15D4EA-0D91-48AC-A4A2-D84D395A9CBC}" dt="2023-11-16T14:40:03.698" v="31"/>
        <pc:sldMkLst>
          <pc:docMk/>
          <pc:sldMk cId="0" sldId="491"/>
        </pc:sldMkLst>
      </pc:sldChg>
      <pc:sldChg chg="add">
        <pc:chgData name="Juan Guerrero" userId="1f3c2090-23d4-4586-97db-579ffc9c77e2" providerId="ADAL" clId="{1C15D4EA-0D91-48AC-A4A2-D84D395A9CBC}" dt="2023-11-16T14:40:03.698" v="31"/>
        <pc:sldMkLst>
          <pc:docMk/>
          <pc:sldMk cId="0" sldId="492"/>
        </pc:sldMkLst>
      </pc:sldChg>
      <pc:sldChg chg="add">
        <pc:chgData name="Juan Guerrero" userId="1f3c2090-23d4-4586-97db-579ffc9c77e2" providerId="ADAL" clId="{1C15D4EA-0D91-48AC-A4A2-D84D395A9CBC}" dt="2023-11-16T14:40:03.698" v="31"/>
        <pc:sldMkLst>
          <pc:docMk/>
          <pc:sldMk cId="0" sldId="493"/>
        </pc:sldMkLst>
      </pc:sldChg>
      <pc:sldChg chg="add">
        <pc:chgData name="Juan Guerrero" userId="1f3c2090-23d4-4586-97db-579ffc9c77e2" providerId="ADAL" clId="{1C15D4EA-0D91-48AC-A4A2-D84D395A9CBC}" dt="2023-11-16T14:40:03.698" v="31"/>
        <pc:sldMkLst>
          <pc:docMk/>
          <pc:sldMk cId="0" sldId="494"/>
        </pc:sldMkLst>
      </pc:sldChg>
      <pc:sldChg chg="add">
        <pc:chgData name="Juan Guerrero" userId="1f3c2090-23d4-4586-97db-579ffc9c77e2" providerId="ADAL" clId="{1C15D4EA-0D91-48AC-A4A2-D84D395A9CBC}" dt="2023-11-16T14:40:03.698" v="31"/>
        <pc:sldMkLst>
          <pc:docMk/>
          <pc:sldMk cId="0" sldId="495"/>
        </pc:sldMkLst>
      </pc:sldChg>
      <pc:sldChg chg="add">
        <pc:chgData name="Juan Guerrero" userId="1f3c2090-23d4-4586-97db-579ffc9c77e2" providerId="ADAL" clId="{1C15D4EA-0D91-48AC-A4A2-D84D395A9CBC}" dt="2023-11-16T14:40:03.698" v="31"/>
        <pc:sldMkLst>
          <pc:docMk/>
          <pc:sldMk cId="0" sldId="496"/>
        </pc:sldMkLst>
      </pc:sldChg>
      <pc:sldChg chg="add">
        <pc:chgData name="Juan Guerrero" userId="1f3c2090-23d4-4586-97db-579ffc9c77e2" providerId="ADAL" clId="{1C15D4EA-0D91-48AC-A4A2-D84D395A9CBC}" dt="2023-11-16T14:40:03.698" v="31"/>
        <pc:sldMkLst>
          <pc:docMk/>
          <pc:sldMk cId="0" sldId="497"/>
        </pc:sldMkLst>
      </pc:sldChg>
      <pc:sldChg chg="add">
        <pc:chgData name="Juan Guerrero" userId="1f3c2090-23d4-4586-97db-579ffc9c77e2" providerId="ADAL" clId="{1C15D4EA-0D91-48AC-A4A2-D84D395A9CBC}" dt="2023-11-16T14:40:03.698" v="31"/>
        <pc:sldMkLst>
          <pc:docMk/>
          <pc:sldMk cId="0" sldId="498"/>
        </pc:sldMkLst>
      </pc:sldChg>
      <pc:sldChg chg="add">
        <pc:chgData name="Juan Guerrero" userId="1f3c2090-23d4-4586-97db-579ffc9c77e2" providerId="ADAL" clId="{1C15D4EA-0D91-48AC-A4A2-D84D395A9CBC}" dt="2023-11-16T14:40:03.698" v="31"/>
        <pc:sldMkLst>
          <pc:docMk/>
          <pc:sldMk cId="0" sldId="499"/>
        </pc:sldMkLst>
      </pc:sldChg>
      <pc:sldChg chg="add">
        <pc:chgData name="Juan Guerrero" userId="1f3c2090-23d4-4586-97db-579ffc9c77e2" providerId="ADAL" clId="{1C15D4EA-0D91-48AC-A4A2-D84D395A9CBC}" dt="2023-11-16T14:40:03.698" v="31"/>
        <pc:sldMkLst>
          <pc:docMk/>
          <pc:sldMk cId="0" sldId="500"/>
        </pc:sldMkLst>
      </pc:sldChg>
      <pc:sldChg chg="addSp delSp modSp add">
        <pc:chgData name="Juan Guerrero" userId="1f3c2090-23d4-4586-97db-579ffc9c77e2" providerId="ADAL" clId="{1C15D4EA-0D91-48AC-A4A2-D84D395A9CBC}" dt="2023-11-16T14:40:17.497" v="35"/>
        <pc:sldMkLst>
          <pc:docMk/>
          <pc:sldMk cId="0" sldId="501"/>
        </pc:sldMkLst>
        <pc:spChg chg="add del mod">
          <ac:chgData name="Juan Guerrero" userId="1f3c2090-23d4-4586-97db-579ffc9c77e2" providerId="ADAL" clId="{1C15D4EA-0D91-48AC-A4A2-D84D395A9CBC}" dt="2023-11-16T14:40:15.280" v="33"/>
          <ac:spMkLst>
            <pc:docMk/>
            <pc:sldMk cId="0" sldId="501"/>
            <ac:spMk id="5" creationId="{D47A211F-34D8-A68D-1950-FC29BAB0B9BF}"/>
          </ac:spMkLst>
        </pc:spChg>
        <pc:spChg chg="add del mod">
          <ac:chgData name="Juan Guerrero" userId="1f3c2090-23d4-4586-97db-579ffc9c77e2" providerId="ADAL" clId="{1C15D4EA-0D91-48AC-A4A2-D84D395A9CBC}" dt="2023-11-16T14:40:15.280" v="33"/>
          <ac:spMkLst>
            <pc:docMk/>
            <pc:sldMk cId="0" sldId="501"/>
            <ac:spMk id="6" creationId="{C54ED965-DBD4-FE42-49E7-8C50548B77F9}"/>
          </ac:spMkLst>
        </pc:spChg>
        <pc:spChg chg="add del mod">
          <ac:chgData name="Juan Guerrero" userId="1f3c2090-23d4-4586-97db-579ffc9c77e2" providerId="ADAL" clId="{1C15D4EA-0D91-48AC-A4A2-D84D395A9CBC}" dt="2023-11-16T14:40:15.280" v="33"/>
          <ac:spMkLst>
            <pc:docMk/>
            <pc:sldMk cId="0" sldId="501"/>
            <ac:spMk id="7" creationId="{30A39521-57FF-2ED5-DE20-8F2E5D1C4CAC}"/>
          </ac:spMkLst>
        </pc:spChg>
        <pc:spChg chg="add del mod">
          <ac:chgData name="Juan Guerrero" userId="1f3c2090-23d4-4586-97db-579ffc9c77e2" providerId="ADAL" clId="{1C15D4EA-0D91-48AC-A4A2-D84D395A9CBC}" dt="2023-11-16T14:40:15.280" v="33"/>
          <ac:spMkLst>
            <pc:docMk/>
            <pc:sldMk cId="0" sldId="501"/>
            <ac:spMk id="8" creationId="{EAC54137-828F-99A8-CD5C-621E6E49DD04}"/>
          </ac:spMkLst>
        </pc:spChg>
        <pc:spChg chg="add del mod">
          <ac:chgData name="Juan Guerrero" userId="1f3c2090-23d4-4586-97db-579ffc9c77e2" providerId="ADAL" clId="{1C15D4EA-0D91-48AC-A4A2-D84D395A9CBC}" dt="2023-11-16T14:40:17.497" v="35"/>
          <ac:spMkLst>
            <pc:docMk/>
            <pc:sldMk cId="0" sldId="501"/>
            <ac:spMk id="9" creationId="{DB55F79F-4E9C-DC1E-22E8-29CB021D5072}"/>
          </ac:spMkLst>
        </pc:spChg>
        <pc:spChg chg="add del mod">
          <ac:chgData name="Juan Guerrero" userId="1f3c2090-23d4-4586-97db-579ffc9c77e2" providerId="ADAL" clId="{1C15D4EA-0D91-48AC-A4A2-D84D395A9CBC}" dt="2023-11-16T14:40:17.497" v="35"/>
          <ac:spMkLst>
            <pc:docMk/>
            <pc:sldMk cId="0" sldId="501"/>
            <ac:spMk id="10" creationId="{2AC3F1BF-B307-5E2F-6F60-204A08380085}"/>
          </ac:spMkLst>
        </pc:spChg>
        <pc:spChg chg="add del mod">
          <ac:chgData name="Juan Guerrero" userId="1f3c2090-23d4-4586-97db-579ffc9c77e2" providerId="ADAL" clId="{1C15D4EA-0D91-48AC-A4A2-D84D395A9CBC}" dt="2023-11-16T14:40:17.497" v="35"/>
          <ac:spMkLst>
            <pc:docMk/>
            <pc:sldMk cId="0" sldId="501"/>
            <ac:spMk id="11" creationId="{EA9A6538-8333-F853-76EC-ECA2CFEC57AD}"/>
          </ac:spMkLst>
        </pc:spChg>
        <pc:spChg chg="add del mod">
          <ac:chgData name="Juan Guerrero" userId="1f3c2090-23d4-4586-97db-579ffc9c77e2" providerId="ADAL" clId="{1C15D4EA-0D91-48AC-A4A2-D84D395A9CBC}" dt="2023-11-16T14:40:17.497" v="35"/>
          <ac:spMkLst>
            <pc:docMk/>
            <pc:sldMk cId="0" sldId="501"/>
            <ac:spMk id="12" creationId="{38D6005B-9FD2-2594-281C-BC8AE1773B7D}"/>
          </ac:spMkLst>
        </pc:spChg>
      </pc:sldChg>
      <pc:sldChg chg="add">
        <pc:chgData name="Juan Guerrero" userId="1f3c2090-23d4-4586-97db-579ffc9c77e2" providerId="ADAL" clId="{1C15D4EA-0D91-48AC-A4A2-D84D395A9CBC}" dt="2023-11-16T14:40:30.867" v="36"/>
        <pc:sldMkLst>
          <pc:docMk/>
          <pc:sldMk cId="0" sldId="502"/>
        </pc:sldMkLst>
      </pc:sldChg>
      <pc:sldChg chg="add">
        <pc:chgData name="Juan Guerrero" userId="1f3c2090-23d4-4586-97db-579ffc9c77e2" providerId="ADAL" clId="{1C15D4EA-0D91-48AC-A4A2-D84D395A9CBC}" dt="2023-11-16T14:40:30.867" v="36"/>
        <pc:sldMkLst>
          <pc:docMk/>
          <pc:sldMk cId="0" sldId="503"/>
        </pc:sldMkLst>
      </pc:sldChg>
      <pc:sldChg chg="add">
        <pc:chgData name="Juan Guerrero" userId="1f3c2090-23d4-4586-97db-579ffc9c77e2" providerId="ADAL" clId="{1C15D4EA-0D91-48AC-A4A2-D84D395A9CBC}" dt="2023-11-16T14:40:30.867" v="36"/>
        <pc:sldMkLst>
          <pc:docMk/>
          <pc:sldMk cId="0" sldId="504"/>
        </pc:sldMkLst>
      </pc:sldChg>
      <pc:sldChg chg="add">
        <pc:chgData name="Juan Guerrero" userId="1f3c2090-23d4-4586-97db-579ffc9c77e2" providerId="ADAL" clId="{1C15D4EA-0D91-48AC-A4A2-D84D395A9CBC}" dt="2023-11-16T14:40:30.867" v="36"/>
        <pc:sldMkLst>
          <pc:docMk/>
          <pc:sldMk cId="0" sldId="505"/>
        </pc:sldMkLst>
      </pc:sldChg>
      <pc:sldChg chg="add">
        <pc:chgData name="Juan Guerrero" userId="1f3c2090-23d4-4586-97db-579ffc9c77e2" providerId="ADAL" clId="{1C15D4EA-0D91-48AC-A4A2-D84D395A9CBC}" dt="2023-11-16T14:40:30.867" v="36"/>
        <pc:sldMkLst>
          <pc:docMk/>
          <pc:sldMk cId="1211337862" sldId="506"/>
        </pc:sldMkLst>
      </pc:sldChg>
      <pc:sldChg chg="add">
        <pc:chgData name="Juan Guerrero" userId="1f3c2090-23d4-4586-97db-579ffc9c77e2" providerId="ADAL" clId="{1C15D4EA-0D91-48AC-A4A2-D84D395A9CBC}" dt="2023-11-16T14:40:30.867" v="36"/>
        <pc:sldMkLst>
          <pc:docMk/>
          <pc:sldMk cId="3174541367" sldId="507"/>
        </pc:sldMkLst>
      </pc:sldChg>
      <pc:sldChg chg="add">
        <pc:chgData name="Juan Guerrero" userId="1f3c2090-23d4-4586-97db-579ffc9c77e2" providerId="ADAL" clId="{1C15D4EA-0D91-48AC-A4A2-D84D395A9CBC}" dt="2023-11-16T14:40:30.867" v="36"/>
        <pc:sldMkLst>
          <pc:docMk/>
          <pc:sldMk cId="0" sldId="508"/>
        </pc:sldMkLst>
      </pc:sldChg>
      <pc:sldChg chg="add">
        <pc:chgData name="Juan Guerrero" userId="1f3c2090-23d4-4586-97db-579ffc9c77e2" providerId="ADAL" clId="{1C15D4EA-0D91-48AC-A4A2-D84D395A9CBC}" dt="2023-11-16T14:40:30.867" v="36"/>
        <pc:sldMkLst>
          <pc:docMk/>
          <pc:sldMk cId="0" sldId="509"/>
        </pc:sldMkLst>
      </pc:sldChg>
      <pc:sldChg chg="add">
        <pc:chgData name="Juan Guerrero" userId="1f3c2090-23d4-4586-97db-579ffc9c77e2" providerId="ADAL" clId="{1C15D4EA-0D91-48AC-A4A2-D84D395A9CBC}" dt="2023-11-16T14:40:30.867" v="36"/>
        <pc:sldMkLst>
          <pc:docMk/>
          <pc:sldMk cId="0" sldId="510"/>
        </pc:sldMkLst>
      </pc:sldChg>
      <pc:sldChg chg="add">
        <pc:chgData name="Juan Guerrero" userId="1f3c2090-23d4-4586-97db-579ffc9c77e2" providerId="ADAL" clId="{1C15D4EA-0D91-48AC-A4A2-D84D395A9CBC}" dt="2023-11-16T14:40:30.867" v="36"/>
        <pc:sldMkLst>
          <pc:docMk/>
          <pc:sldMk cId="0" sldId="511"/>
        </pc:sldMkLst>
      </pc:sldChg>
      <pc:sldChg chg="add">
        <pc:chgData name="Juan Guerrero" userId="1f3c2090-23d4-4586-97db-579ffc9c77e2" providerId="ADAL" clId="{1C15D4EA-0D91-48AC-A4A2-D84D395A9CBC}" dt="2023-11-16T14:40:30.867" v="36"/>
        <pc:sldMkLst>
          <pc:docMk/>
          <pc:sldMk cId="0" sldId="512"/>
        </pc:sldMkLst>
      </pc:sldChg>
      <pc:sldChg chg="add">
        <pc:chgData name="Juan Guerrero" userId="1f3c2090-23d4-4586-97db-579ffc9c77e2" providerId="ADAL" clId="{1C15D4EA-0D91-48AC-A4A2-D84D395A9CBC}" dt="2023-11-16T14:40:30.867" v="36"/>
        <pc:sldMkLst>
          <pc:docMk/>
          <pc:sldMk cId="0" sldId="513"/>
        </pc:sldMkLst>
      </pc:sldChg>
      <pc:sldChg chg="add">
        <pc:chgData name="Juan Guerrero" userId="1f3c2090-23d4-4586-97db-579ffc9c77e2" providerId="ADAL" clId="{1C15D4EA-0D91-48AC-A4A2-D84D395A9CBC}" dt="2023-11-16T14:40:30.867" v="36"/>
        <pc:sldMkLst>
          <pc:docMk/>
          <pc:sldMk cId="0" sldId="514"/>
        </pc:sldMkLst>
      </pc:sldChg>
      <pc:sldChg chg="add">
        <pc:chgData name="Juan Guerrero" userId="1f3c2090-23d4-4586-97db-579ffc9c77e2" providerId="ADAL" clId="{1C15D4EA-0D91-48AC-A4A2-D84D395A9CBC}" dt="2023-11-16T14:40:30.867" v="36"/>
        <pc:sldMkLst>
          <pc:docMk/>
          <pc:sldMk cId="0" sldId="515"/>
        </pc:sldMkLst>
      </pc:sldChg>
      <pc:sldChg chg="add">
        <pc:chgData name="Juan Guerrero" userId="1f3c2090-23d4-4586-97db-579ffc9c77e2" providerId="ADAL" clId="{1C15D4EA-0D91-48AC-A4A2-D84D395A9CBC}" dt="2023-11-16T14:40:30.867" v="36"/>
        <pc:sldMkLst>
          <pc:docMk/>
          <pc:sldMk cId="0" sldId="516"/>
        </pc:sldMkLst>
      </pc:sldChg>
      <pc:sldChg chg="add">
        <pc:chgData name="Juan Guerrero" userId="1f3c2090-23d4-4586-97db-579ffc9c77e2" providerId="ADAL" clId="{1C15D4EA-0D91-48AC-A4A2-D84D395A9CBC}" dt="2023-11-16T14:40:30.867" v="36"/>
        <pc:sldMkLst>
          <pc:docMk/>
          <pc:sldMk cId="0" sldId="517"/>
        </pc:sldMkLst>
      </pc:sldChg>
      <pc:sldChg chg="add">
        <pc:chgData name="Juan Guerrero" userId="1f3c2090-23d4-4586-97db-579ffc9c77e2" providerId="ADAL" clId="{1C15D4EA-0D91-48AC-A4A2-D84D395A9CBC}" dt="2023-11-16T14:40:30.867" v="36"/>
        <pc:sldMkLst>
          <pc:docMk/>
          <pc:sldMk cId="0" sldId="518"/>
        </pc:sldMkLst>
      </pc:sldChg>
      <pc:sldChg chg="add">
        <pc:chgData name="Juan Guerrero" userId="1f3c2090-23d4-4586-97db-579ffc9c77e2" providerId="ADAL" clId="{1C15D4EA-0D91-48AC-A4A2-D84D395A9CBC}" dt="2023-11-16T14:40:30.867" v="36"/>
        <pc:sldMkLst>
          <pc:docMk/>
          <pc:sldMk cId="0" sldId="519"/>
        </pc:sldMkLst>
      </pc:sldChg>
      <pc:sldChg chg="add">
        <pc:chgData name="Juan Guerrero" userId="1f3c2090-23d4-4586-97db-579ffc9c77e2" providerId="ADAL" clId="{1C15D4EA-0D91-48AC-A4A2-D84D395A9CBC}" dt="2023-11-16T14:40:30.867" v="36"/>
        <pc:sldMkLst>
          <pc:docMk/>
          <pc:sldMk cId="0" sldId="520"/>
        </pc:sldMkLst>
      </pc:sldChg>
      <pc:sldChg chg="add">
        <pc:chgData name="Juan Guerrero" userId="1f3c2090-23d4-4586-97db-579ffc9c77e2" providerId="ADAL" clId="{1C15D4EA-0D91-48AC-A4A2-D84D395A9CBC}" dt="2023-11-16T14:40:30.867" v="36"/>
        <pc:sldMkLst>
          <pc:docMk/>
          <pc:sldMk cId="0" sldId="521"/>
        </pc:sldMkLst>
      </pc:sldChg>
      <pc:sldChg chg="add">
        <pc:chgData name="Juan Guerrero" userId="1f3c2090-23d4-4586-97db-579ffc9c77e2" providerId="ADAL" clId="{1C15D4EA-0D91-48AC-A4A2-D84D395A9CBC}" dt="2023-11-16T14:40:30.867" v="36"/>
        <pc:sldMkLst>
          <pc:docMk/>
          <pc:sldMk cId="0" sldId="522"/>
        </pc:sldMkLst>
      </pc:sldChg>
      <pc:sldChg chg="add">
        <pc:chgData name="Juan Guerrero" userId="1f3c2090-23d4-4586-97db-579ffc9c77e2" providerId="ADAL" clId="{1C15D4EA-0D91-48AC-A4A2-D84D395A9CBC}" dt="2023-11-16T14:40:30.867" v="36"/>
        <pc:sldMkLst>
          <pc:docMk/>
          <pc:sldMk cId="0" sldId="523"/>
        </pc:sldMkLst>
      </pc:sldChg>
      <pc:sldChg chg="add">
        <pc:chgData name="Juan Guerrero" userId="1f3c2090-23d4-4586-97db-579ffc9c77e2" providerId="ADAL" clId="{1C15D4EA-0D91-48AC-A4A2-D84D395A9CBC}" dt="2023-11-16T14:40:30.867" v="36"/>
        <pc:sldMkLst>
          <pc:docMk/>
          <pc:sldMk cId="0" sldId="524"/>
        </pc:sldMkLst>
      </pc:sldChg>
      <pc:sldChg chg="add">
        <pc:chgData name="Juan Guerrero" userId="1f3c2090-23d4-4586-97db-579ffc9c77e2" providerId="ADAL" clId="{1C15D4EA-0D91-48AC-A4A2-D84D395A9CBC}" dt="2023-11-16T14:40:30.867" v="36"/>
        <pc:sldMkLst>
          <pc:docMk/>
          <pc:sldMk cId="0" sldId="525"/>
        </pc:sldMkLst>
      </pc:sldChg>
      <pc:sldChg chg="add">
        <pc:chgData name="Juan Guerrero" userId="1f3c2090-23d4-4586-97db-579ffc9c77e2" providerId="ADAL" clId="{1C15D4EA-0D91-48AC-A4A2-D84D395A9CBC}" dt="2023-11-16T14:40:30.867" v="36"/>
        <pc:sldMkLst>
          <pc:docMk/>
          <pc:sldMk cId="0" sldId="526"/>
        </pc:sldMkLst>
      </pc:sldChg>
      <pc:sldChg chg="add">
        <pc:chgData name="Juan Guerrero" userId="1f3c2090-23d4-4586-97db-579ffc9c77e2" providerId="ADAL" clId="{1C15D4EA-0D91-48AC-A4A2-D84D395A9CBC}" dt="2023-11-16T14:40:30.867" v="36"/>
        <pc:sldMkLst>
          <pc:docMk/>
          <pc:sldMk cId="0" sldId="527"/>
        </pc:sldMkLst>
      </pc:sldChg>
      <pc:sldChg chg="add">
        <pc:chgData name="Juan Guerrero" userId="1f3c2090-23d4-4586-97db-579ffc9c77e2" providerId="ADAL" clId="{1C15D4EA-0D91-48AC-A4A2-D84D395A9CBC}" dt="2023-11-16T14:40:30.867" v="36"/>
        <pc:sldMkLst>
          <pc:docMk/>
          <pc:sldMk cId="0" sldId="528"/>
        </pc:sldMkLst>
      </pc:sldChg>
      <pc:sldChg chg="add">
        <pc:chgData name="Juan Guerrero" userId="1f3c2090-23d4-4586-97db-579ffc9c77e2" providerId="ADAL" clId="{1C15D4EA-0D91-48AC-A4A2-D84D395A9CBC}" dt="2023-11-16T14:40:30.867" v="36"/>
        <pc:sldMkLst>
          <pc:docMk/>
          <pc:sldMk cId="0" sldId="529"/>
        </pc:sldMkLst>
      </pc:sldChg>
      <pc:sldChg chg="add">
        <pc:chgData name="Juan Guerrero" userId="1f3c2090-23d4-4586-97db-579ffc9c77e2" providerId="ADAL" clId="{1C15D4EA-0D91-48AC-A4A2-D84D395A9CBC}" dt="2023-11-16T14:40:30.867" v="36"/>
        <pc:sldMkLst>
          <pc:docMk/>
          <pc:sldMk cId="0" sldId="530"/>
        </pc:sldMkLst>
      </pc:sldChg>
      <pc:sldChg chg="add">
        <pc:chgData name="Juan Guerrero" userId="1f3c2090-23d4-4586-97db-579ffc9c77e2" providerId="ADAL" clId="{1C15D4EA-0D91-48AC-A4A2-D84D395A9CBC}" dt="2023-11-16T14:40:30.867" v="36"/>
        <pc:sldMkLst>
          <pc:docMk/>
          <pc:sldMk cId="0" sldId="531"/>
        </pc:sldMkLst>
      </pc:sldChg>
      <pc:sldChg chg="add">
        <pc:chgData name="Juan Guerrero" userId="1f3c2090-23d4-4586-97db-579ffc9c77e2" providerId="ADAL" clId="{1C15D4EA-0D91-48AC-A4A2-D84D395A9CBC}" dt="2023-11-16T14:40:30.867" v="36"/>
        <pc:sldMkLst>
          <pc:docMk/>
          <pc:sldMk cId="0" sldId="532"/>
        </pc:sldMkLst>
      </pc:sldChg>
      <pc:sldChg chg="add">
        <pc:chgData name="Juan Guerrero" userId="1f3c2090-23d4-4586-97db-579ffc9c77e2" providerId="ADAL" clId="{1C15D4EA-0D91-48AC-A4A2-D84D395A9CBC}" dt="2023-11-16T14:40:30.867" v="36"/>
        <pc:sldMkLst>
          <pc:docMk/>
          <pc:sldMk cId="0" sldId="533"/>
        </pc:sldMkLst>
      </pc:sldChg>
      <pc:sldChg chg="add">
        <pc:chgData name="Juan Guerrero" userId="1f3c2090-23d4-4586-97db-579ffc9c77e2" providerId="ADAL" clId="{1C15D4EA-0D91-48AC-A4A2-D84D395A9CBC}" dt="2023-11-16T14:40:30.867" v="36"/>
        <pc:sldMkLst>
          <pc:docMk/>
          <pc:sldMk cId="0" sldId="534"/>
        </pc:sldMkLst>
      </pc:sldChg>
      <pc:sldChg chg="add">
        <pc:chgData name="Juan Guerrero" userId="1f3c2090-23d4-4586-97db-579ffc9c77e2" providerId="ADAL" clId="{1C15D4EA-0D91-48AC-A4A2-D84D395A9CBC}" dt="2023-11-16T14:40:30.867" v="36"/>
        <pc:sldMkLst>
          <pc:docMk/>
          <pc:sldMk cId="0" sldId="535"/>
        </pc:sldMkLst>
      </pc:sldChg>
      <pc:sldChg chg="add">
        <pc:chgData name="Juan Guerrero" userId="1f3c2090-23d4-4586-97db-579ffc9c77e2" providerId="ADAL" clId="{1C15D4EA-0D91-48AC-A4A2-D84D395A9CBC}" dt="2023-11-16T14:40:30.867" v="36"/>
        <pc:sldMkLst>
          <pc:docMk/>
          <pc:sldMk cId="0" sldId="536"/>
        </pc:sldMkLst>
      </pc:sldChg>
      <pc:sldChg chg="add">
        <pc:chgData name="Juan Guerrero" userId="1f3c2090-23d4-4586-97db-579ffc9c77e2" providerId="ADAL" clId="{1C15D4EA-0D91-48AC-A4A2-D84D395A9CBC}" dt="2023-11-16T14:40:30.867" v="36"/>
        <pc:sldMkLst>
          <pc:docMk/>
          <pc:sldMk cId="0" sldId="537"/>
        </pc:sldMkLst>
      </pc:sldChg>
      <pc:sldChg chg="add">
        <pc:chgData name="Juan Guerrero" userId="1f3c2090-23d4-4586-97db-579ffc9c77e2" providerId="ADAL" clId="{1C15D4EA-0D91-48AC-A4A2-D84D395A9CBC}" dt="2023-11-16T14:40:30.867" v="36"/>
        <pc:sldMkLst>
          <pc:docMk/>
          <pc:sldMk cId="0" sldId="538"/>
        </pc:sldMkLst>
      </pc:sldChg>
      <pc:sldChg chg="add">
        <pc:chgData name="Juan Guerrero" userId="1f3c2090-23d4-4586-97db-579ffc9c77e2" providerId="ADAL" clId="{1C15D4EA-0D91-48AC-A4A2-D84D395A9CBC}" dt="2023-11-16T14:40:30.867" v="36"/>
        <pc:sldMkLst>
          <pc:docMk/>
          <pc:sldMk cId="0" sldId="539"/>
        </pc:sldMkLst>
      </pc:sldChg>
      <pc:sldChg chg="add">
        <pc:chgData name="Juan Guerrero" userId="1f3c2090-23d4-4586-97db-579ffc9c77e2" providerId="ADAL" clId="{1C15D4EA-0D91-48AC-A4A2-D84D395A9CBC}" dt="2023-11-16T14:40:30.867" v="36"/>
        <pc:sldMkLst>
          <pc:docMk/>
          <pc:sldMk cId="0" sldId="540"/>
        </pc:sldMkLst>
      </pc:sldChg>
      <pc:sldChg chg="add">
        <pc:chgData name="Juan Guerrero" userId="1f3c2090-23d4-4586-97db-579ffc9c77e2" providerId="ADAL" clId="{1C15D4EA-0D91-48AC-A4A2-D84D395A9CBC}" dt="2023-11-16T14:40:30.867" v="36"/>
        <pc:sldMkLst>
          <pc:docMk/>
          <pc:sldMk cId="0" sldId="541"/>
        </pc:sldMkLst>
      </pc:sldChg>
      <pc:sldChg chg="add">
        <pc:chgData name="Juan Guerrero" userId="1f3c2090-23d4-4586-97db-579ffc9c77e2" providerId="ADAL" clId="{1C15D4EA-0D91-48AC-A4A2-D84D395A9CBC}" dt="2023-11-16T14:40:30.867" v="36"/>
        <pc:sldMkLst>
          <pc:docMk/>
          <pc:sldMk cId="0" sldId="542"/>
        </pc:sldMkLst>
      </pc:sldChg>
      <pc:sldChg chg="add">
        <pc:chgData name="Juan Guerrero" userId="1f3c2090-23d4-4586-97db-579ffc9c77e2" providerId="ADAL" clId="{1C15D4EA-0D91-48AC-A4A2-D84D395A9CBC}" dt="2023-11-16T14:40:30.867" v="36"/>
        <pc:sldMkLst>
          <pc:docMk/>
          <pc:sldMk cId="0" sldId="543"/>
        </pc:sldMkLst>
      </pc:sldChg>
      <pc:sldChg chg="add">
        <pc:chgData name="Juan Guerrero" userId="1f3c2090-23d4-4586-97db-579ffc9c77e2" providerId="ADAL" clId="{1C15D4EA-0D91-48AC-A4A2-D84D395A9CBC}" dt="2023-11-16T14:40:30.867" v="36"/>
        <pc:sldMkLst>
          <pc:docMk/>
          <pc:sldMk cId="0" sldId="544"/>
        </pc:sldMkLst>
      </pc:sldChg>
      <pc:sldChg chg="add">
        <pc:chgData name="Juan Guerrero" userId="1f3c2090-23d4-4586-97db-579ffc9c77e2" providerId="ADAL" clId="{1C15D4EA-0D91-48AC-A4A2-D84D395A9CBC}" dt="2023-11-16T14:40:30.867" v="36"/>
        <pc:sldMkLst>
          <pc:docMk/>
          <pc:sldMk cId="0" sldId="545"/>
        </pc:sldMkLst>
      </pc:sldChg>
      <pc:sldChg chg="add">
        <pc:chgData name="Juan Guerrero" userId="1f3c2090-23d4-4586-97db-579ffc9c77e2" providerId="ADAL" clId="{1C15D4EA-0D91-48AC-A4A2-D84D395A9CBC}" dt="2023-11-16T14:40:30.867" v="36"/>
        <pc:sldMkLst>
          <pc:docMk/>
          <pc:sldMk cId="0" sldId="546"/>
        </pc:sldMkLst>
      </pc:sldChg>
      <pc:sldChg chg="add">
        <pc:chgData name="Juan Guerrero" userId="1f3c2090-23d4-4586-97db-579ffc9c77e2" providerId="ADAL" clId="{1C15D4EA-0D91-48AC-A4A2-D84D395A9CBC}" dt="2023-11-16T14:40:30.867" v="36"/>
        <pc:sldMkLst>
          <pc:docMk/>
          <pc:sldMk cId="0" sldId="547"/>
        </pc:sldMkLst>
      </pc:sldChg>
      <pc:sldChg chg="add">
        <pc:chgData name="Juan Guerrero" userId="1f3c2090-23d4-4586-97db-579ffc9c77e2" providerId="ADAL" clId="{1C15D4EA-0D91-48AC-A4A2-D84D395A9CBC}" dt="2023-11-16T14:40:30.867" v="36"/>
        <pc:sldMkLst>
          <pc:docMk/>
          <pc:sldMk cId="0" sldId="548"/>
        </pc:sldMkLst>
      </pc:sldChg>
      <pc:sldChg chg="add">
        <pc:chgData name="Juan Guerrero" userId="1f3c2090-23d4-4586-97db-579ffc9c77e2" providerId="ADAL" clId="{1C15D4EA-0D91-48AC-A4A2-D84D395A9CBC}" dt="2023-11-16T14:40:30.867" v="36"/>
        <pc:sldMkLst>
          <pc:docMk/>
          <pc:sldMk cId="0" sldId="549"/>
        </pc:sldMkLst>
      </pc:sldChg>
      <pc:sldChg chg="add">
        <pc:chgData name="Juan Guerrero" userId="1f3c2090-23d4-4586-97db-579ffc9c77e2" providerId="ADAL" clId="{1C15D4EA-0D91-48AC-A4A2-D84D395A9CBC}" dt="2023-11-16T14:40:30.867" v="36"/>
        <pc:sldMkLst>
          <pc:docMk/>
          <pc:sldMk cId="0" sldId="550"/>
        </pc:sldMkLst>
      </pc:sldChg>
      <pc:sldChg chg="add">
        <pc:chgData name="Juan Guerrero" userId="1f3c2090-23d4-4586-97db-579ffc9c77e2" providerId="ADAL" clId="{1C15D4EA-0D91-48AC-A4A2-D84D395A9CBC}" dt="2023-11-16T14:40:30.867" v="36"/>
        <pc:sldMkLst>
          <pc:docMk/>
          <pc:sldMk cId="0" sldId="551"/>
        </pc:sldMkLst>
      </pc:sldChg>
      <pc:sldChg chg="add">
        <pc:chgData name="Juan Guerrero" userId="1f3c2090-23d4-4586-97db-579ffc9c77e2" providerId="ADAL" clId="{1C15D4EA-0D91-48AC-A4A2-D84D395A9CBC}" dt="2023-11-16T14:40:30.867" v="36"/>
        <pc:sldMkLst>
          <pc:docMk/>
          <pc:sldMk cId="0" sldId="552"/>
        </pc:sldMkLst>
      </pc:sldChg>
      <pc:sldChg chg="add">
        <pc:chgData name="Juan Guerrero" userId="1f3c2090-23d4-4586-97db-579ffc9c77e2" providerId="ADAL" clId="{1C15D4EA-0D91-48AC-A4A2-D84D395A9CBC}" dt="2023-11-16T14:40:30.867" v="36"/>
        <pc:sldMkLst>
          <pc:docMk/>
          <pc:sldMk cId="0" sldId="553"/>
        </pc:sldMkLst>
      </pc:sldChg>
      <pc:sldChg chg="add">
        <pc:chgData name="Juan Guerrero" userId="1f3c2090-23d4-4586-97db-579ffc9c77e2" providerId="ADAL" clId="{1C15D4EA-0D91-48AC-A4A2-D84D395A9CBC}" dt="2023-11-16T14:40:30.867" v="36"/>
        <pc:sldMkLst>
          <pc:docMk/>
          <pc:sldMk cId="0" sldId="554"/>
        </pc:sldMkLst>
      </pc:sldChg>
      <pc:sldChg chg="add">
        <pc:chgData name="Juan Guerrero" userId="1f3c2090-23d4-4586-97db-579ffc9c77e2" providerId="ADAL" clId="{1C15D4EA-0D91-48AC-A4A2-D84D395A9CBC}" dt="2023-11-16T14:40:30.867" v="36"/>
        <pc:sldMkLst>
          <pc:docMk/>
          <pc:sldMk cId="0" sldId="555"/>
        </pc:sldMkLst>
      </pc:sldChg>
      <pc:sldChg chg="add">
        <pc:chgData name="Juan Guerrero" userId="1f3c2090-23d4-4586-97db-579ffc9c77e2" providerId="ADAL" clId="{1C15D4EA-0D91-48AC-A4A2-D84D395A9CBC}" dt="2023-11-16T14:40:30.867" v="36"/>
        <pc:sldMkLst>
          <pc:docMk/>
          <pc:sldMk cId="0" sldId="556"/>
        </pc:sldMkLst>
      </pc:sldChg>
      <pc:sldChg chg="add">
        <pc:chgData name="Juan Guerrero" userId="1f3c2090-23d4-4586-97db-579ffc9c77e2" providerId="ADAL" clId="{1C15D4EA-0D91-48AC-A4A2-D84D395A9CBC}" dt="2023-11-16T14:40:49.203" v="37"/>
        <pc:sldMkLst>
          <pc:docMk/>
          <pc:sldMk cId="0" sldId="557"/>
        </pc:sldMkLst>
      </pc:sldChg>
      <pc:sldChg chg="add">
        <pc:chgData name="Juan Guerrero" userId="1f3c2090-23d4-4586-97db-579ffc9c77e2" providerId="ADAL" clId="{1C15D4EA-0D91-48AC-A4A2-D84D395A9CBC}" dt="2023-11-16T14:40:49.203" v="37"/>
        <pc:sldMkLst>
          <pc:docMk/>
          <pc:sldMk cId="0" sldId="558"/>
        </pc:sldMkLst>
      </pc:sldChg>
      <pc:sldChg chg="add">
        <pc:chgData name="Juan Guerrero" userId="1f3c2090-23d4-4586-97db-579ffc9c77e2" providerId="ADAL" clId="{1C15D4EA-0D91-48AC-A4A2-D84D395A9CBC}" dt="2023-11-16T14:40:49.203" v="37"/>
        <pc:sldMkLst>
          <pc:docMk/>
          <pc:sldMk cId="0" sldId="559"/>
        </pc:sldMkLst>
      </pc:sldChg>
      <pc:sldChg chg="add">
        <pc:chgData name="Juan Guerrero" userId="1f3c2090-23d4-4586-97db-579ffc9c77e2" providerId="ADAL" clId="{1C15D4EA-0D91-48AC-A4A2-D84D395A9CBC}" dt="2023-11-16T14:40:49.203" v="37"/>
        <pc:sldMkLst>
          <pc:docMk/>
          <pc:sldMk cId="0" sldId="560"/>
        </pc:sldMkLst>
      </pc:sldChg>
      <pc:sldChg chg="add">
        <pc:chgData name="Juan Guerrero" userId="1f3c2090-23d4-4586-97db-579ffc9c77e2" providerId="ADAL" clId="{1C15D4EA-0D91-48AC-A4A2-D84D395A9CBC}" dt="2023-11-16T14:40:49.203" v="37"/>
        <pc:sldMkLst>
          <pc:docMk/>
          <pc:sldMk cId="0" sldId="561"/>
        </pc:sldMkLst>
      </pc:sldChg>
      <pc:sldChg chg="add">
        <pc:chgData name="Juan Guerrero" userId="1f3c2090-23d4-4586-97db-579ffc9c77e2" providerId="ADAL" clId="{1C15D4EA-0D91-48AC-A4A2-D84D395A9CBC}" dt="2023-11-16T14:40:49.203" v="37"/>
        <pc:sldMkLst>
          <pc:docMk/>
          <pc:sldMk cId="0" sldId="562"/>
        </pc:sldMkLst>
      </pc:sldChg>
      <pc:sldChg chg="add">
        <pc:chgData name="Juan Guerrero" userId="1f3c2090-23d4-4586-97db-579ffc9c77e2" providerId="ADAL" clId="{1C15D4EA-0D91-48AC-A4A2-D84D395A9CBC}" dt="2023-11-16T14:40:49.203" v="37"/>
        <pc:sldMkLst>
          <pc:docMk/>
          <pc:sldMk cId="0" sldId="563"/>
        </pc:sldMkLst>
      </pc:sldChg>
      <pc:sldChg chg="add">
        <pc:chgData name="Juan Guerrero" userId="1f3c2090-23d4-4586-97db-579ffc9c77e2" providerId="ADAL" clId="{1C15D4EA-0D91-48AC-A4A2-D84D395A9CBC}" dt="2023-11-16T14:40:49.203" v="37"/>
        <pc:sldMkLst>
          <pc:docMk/>
          <pc:sldMk cId="0" sldId="564"/>
        </pc:sldMkLst>
      </pc:sldChg>
      <pc:sldChg chg="add">
        <pc:chgData name="Juan Guerrero" userId="1f3c2090-23d4-4586-97db-579ffc9c77e2" providerId="ADAL" clId="{1C15D4EA-0D91-48AC-A4A2-D84D395A9CBC}" dt="2023-11-16T14:40:49.203" v="37"/>
        <pc:sldMkLst>
          <pc:docMk/>
          <pc:sldMk cId="0" sldId="565"/>
        </pc:sldMkLst>
      </pc:sldChg>
      <pc:sldChg chg="add">
        <pc:chgData name="Juan Guerrero" userId="1f3c2090-23d4-4586-97db-579ffc9c77e2" providerId="ADAL" clId="{1C15D4EA-0D91-48AC-A4A2-D84D395A9CBC}" dt="2023-11-16T14:40:49.203" v="37"/>
        <pc:sldMkLst>
          <pc:docMk/>
          <pc:sldMk cId="0" sldId="566"/>
        </pc:sldMkLst>
      </pc:sldChg>
      <pc:sldChg chg="add">
        <pc:chgData name="Juan Guerrero" userId="1f3c2090-23d4-4586-97db-579ffc9c77e2" providerId="ADAL" clId="{1C15D4EA-0D91-48AC-A4A2-D84D395A9CBC}" dt="2023-11-16T14:40:49.203" v="37"/>
        <pc:sldMkLst>
          <pc:docMk/>
          <pc:sldMk cId="0" sldId="567"/>
        </pc:sldMkLst>
      </pc:sldChg>
      <pc:sldChg chg="add">
        <pc:chgData name="Juan Guerrero" userId="1f3c2090-23d4-4586-97db-579ffc9c77e2" providerId="ADAL" clId="{1C15D4EA-0D91-48AC-A4A2-D84D395A9CBC}" dt="2023-11-16T14:40:49.203" v="37"/>
        <pc:sldMkLst>
          <pc:docMk/>
          <pc:sldMk cId="0" sldId="568"/>
        </pc:sldMkLst>
      </pc:sldChg>
      <pc:sldChg chg="add">
        <pc:chgData name="Juan Guerrero" userId="1f3c2090-23d4-4586-97db-579ffc9c77e2" providerId="ADAL" clId="{1C15D4EA-0D91-48AC-A4A2-D84D395A9CBC}" dt="2023-11-16T14:40:49.203" v="37"/>
        <pc:sldMkLst>
          <pc:docMk/>
          <pc:sldMk cId="0" sldId="56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Network Architecture</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5</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 screened subnet.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Screened subnet
Bastion or sacrificial host
Screening router
Duel-homed gateway
Screened host gateway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a:t>Screened subnet: </a:t>
            </a:r>
            <a:r>
              <a:t>A buffer network (or subnet) that is located between a private network and an untrusted network, such as the internet.</a:t>
            </a:r>
            <a:r>
              <a:rPr b="1"/>
              <a:t>
Bastion or sacrificial host: </a:t>
            </a:r>
            <a:r>
              <a:t>Any host that is exposed to attack and has been hardened or fortified against attack.</a:t>
            </a:r>
            <a:r>
              <a:rPr b="1"/>
              <a:t>
Screening router: </a:t>
            </a:r>
            <a:r>
              <a:t>The router that is most external to the network and closest to the internet.</a:t>
            </a:r>
            <a:r>
              <a:rPr b="1"/>
              <a:t>
Duel-homed gateway: </a:t>
            </a:r>
            <a:r>
              <a:t>A firewall device that typically has three network interfaces. One interface connects to the internet, one interface connects to the public subnet, and one interface connects to the private network.</a:t>
            </a:r>
            <a:r>
              <a:rPr b="1"/>
              <a:t>
Screened host gateway: </a:t>
            </a:r>
            <a:r>
              <a:t>A device residing within the screened subnet that requires users to authenticate in order to access resources within the screened subnet or the intranet.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Screened Subnets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creened Subne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5.3.3 Configure a Screened Subnet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is a honeypot used to increase network security?
What is the typical configuration for a screened subnet?
What is the function of each firewall in a two-firewall screened subnet?
What type of computer might exist inside a screened subnet?
What makes bastion hosts vulnerable to attack? How can you harden bastion hosts?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Firewalls</a:t>
            </a:r>
          </a:p>
        </p:txBody>
      </p:sp>
      <p:sp>
        <p:nvSpPr>
          <p:cNvPr id="3" name="Index"/>
          <p:cNvSpPr>
            <a:spLocks noGrp="1"/>
          </p:cNvSpPr>
          <p:nvPr>
            <p:ph type="body" sz="quarter" idx="10" hasCustomPrompt="1"/>
          </p:nvPr>
        </p:nvSpPr>
        <p:spPr/>
        <p:txBody>
          <a:bodyPr/>
          <a:lstStyle/>
          <a:p>
            <a:r>
              <a:rPr lang="en-US"/>
              <a:t>5.4</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firewall rules.
Configure firewall schedules.
Configure a perimeter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Firewall
Web application firewall (WAF)
Network firewall
Stateless firewall
Stateful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a:t>Firewall: </a:t>
            </a:r>
            <a:r>
              <a:t>A device, or software running on a device, that inspects network traffic and allows or blocks traffic based on a set of rules.</a:t>
            </a:r>
            <a:r>
              <a:rPr b="1"/>
              <a:t>
Web application firewall (WAF): </a:t>
            </a:r>
            <a:r>
              <a:t>A firewall designed specifically to protect software running on web servers and their back-end databases from code injection and DoS attacks.</a:t>
            </a:r>
            <a:r>
              <a:rPr b="1"/>
              <a:t>
Network firewall: </a:t>
            </a:r>
            <a:r>
              <a:t>A firewall that is used to regulate traffic in and out of an entire network.</a:t>
            </a:r>
            <a:r>
              <a:rPr b="1"/>
              <a:t>
Stateless firewall: </a:t>
            </a:r>
            <a:r>
              <a:t>A firewall that allows or denies traffic by examining information in IP packet headers.</a:t>
            </a:r>
            <a:r>
              <a:rPr b="1"/>
              <a:t>
Stateful firewall: </a:t>
            </a:r>
            <a:r>
              <a:t>A firewall that allows or denies traffic based on virtual circuits of sessions. A stateful firewall is also known as a circuit-level proxy or circuit-level gateway.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85468" y="1280160"/>
            <a:ext cx="8890000" cy="5013880"/>
          </a:xfrm>
          <a:prstGeom prst="rect">
            <a:avLst/>
          </a:prstGeom>
          <a:ln>
            <a:solidFill>
              <a:schemeClr val="tx2">
                <a:lumMod val="60000"/>
                <a:lumOff val="40000"/>
              </a:schemeClr>
            </a:solidFill>
          </a:ln>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98168" y="1280160"/>
            <a:ext cx="8864600" cy="5013880"/>
          </a:xfrm>
          <a:prstGeom prst="rect">
            <a:avLst/>
          </a:prstGeom>
          <a:ln>
            <a:solidFill>
              <a:schemeClr val="tx2">
                <a:lumMod val="60000"/>
                <a:lumOff val="40000"/>
              </a:schemeClr>
            </a:solidFill>
          </a:ln>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Firewalls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irewal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5.4.5 Configure a Perimeter Firewall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a network-based firewall and an application/host-based firewall?
When would you choose to implement a host-based firewall?
How are firewall rules used and what are they based on?
What network security devices can be used for intrusion detection?
Where should a network-based firewall be placed?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Virtual Private Networks</a:t>
            </a:r>
          </a:p>
        </p:txBody>
      </p:sp>
      <p:sp>
        <p:nvSpPr>
          <p:cNvPr id="3" name="Index"/>
          <p:cNvSpPr>
            <a:spLocks noGrp="1"/>
          </p:cNvSpPr>
          <p:nvPr>
            <p:ph type="body" sz="quarter" idx="10" hasCustomPrompt="1"/>
          </p:nvPr>
        </p:nvSpPr>
        <p:spPr/>
        <p:txBody>
          <a:bodyPr/>
          <a:lstStyle/>
          <a:p>
            <a:r>
              <a:rPr lang="en-US"/>
              <a:t>5.5</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 VPN.
Configure a VPN client.
Configure a remote access VPN.
Configure a VPN connection iPad.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Virtual Private Network
Tunneling
Point-to-Point Tunneling Protocol (PPTP)
Layer 2 Forwarding (L2F)
Internet Protocol Security (IPsec)
Secure Sockets Layer (SSL)
Transport Layer Security (TLS)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Virtual Private Network: </a:t>
            </a:r>
            <a:r>
              <a:rPr dirty="0"/>
              <a:t>A remote access connection that uses encryption to securely send data over an untrusted network.</a:t>
            </a:r>
            <a:r>
              <a:rPr b="1" dirty="0"/>
              <a:t>
Tunneling: </a:t>
            </a:r>
            <a:r>
              <a:rPr dirty="0"/>
              <a:t>The practice of encapsulating data from one protocol for safe transfer over another network such as the Internet.</a:t>
            </a:r>
            <a:r>
              <a:rPr b="1" dirty="0"/>
              <a:t>
Point-to-Point Tunneling Protocol (PPTP): </a:t>
            </a:r>
            <a:r>
              <a:rPr dirty="0"/>
              <a:t>A early tunneling protocol developed by Cisco and Microsoft to support VPNs over PPP and TCP/IP. PPTP is highly vulnerable to password cracking attacks and considered obsolete.</a:t>
            </a:r>
            <a:r>
              <a:rPr b="1" dirty="0"/>
              <a:t>
Layer 2 Forwarding (L2F): </a:t>
            </a:r>
            <a:r>
              <a:rPr dirty="0"/>
              <a:t>A tunneling protocol developed by Cisco to establish virtual private network connections over the internet.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Internet Protocol Security (IPsec): </a:t>
            </a:r>
            <a:r>
              <a:rPr dirty="0"/>
              <a:t>Network protocol suite used to secure data through authentication and encryption as the data travels across the network or the Internet.</a:t>
            </a:r>
            <a:r>
              <a:rPr b="1" dirty="0"/>
              <a:t>
Secure Sockets Layer (SSL): </a:t>
            </a:r>
            <a:r>
              <a:rPr dirty="0"/>
              <a:t>A well-established protocol to secure IP protocols, such as HTTP and FTP. And  can also be used to secure other application protocols and as a virtual private networking (VPN) solution.</a:t>
            </a:r>
            <a:r>
              <a:rPr b="1" dirty="0"/>
              <a:t>
Transport Layer Security (TLS): </a:t>
            </a:r>
            <a:r>
              <a:rPr dirty="0"/>
              <a:t>Security protocol that uses certificates for authentication and encryption to protect web communications and other application protocols.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332816255"/>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Virtual Private Networks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Virtual Private Networ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IPsec</a:t>
            </a:r>
          </a:p>
        </p:txBody>
      </p:sp>
      <p:sp>
        <p:nvSpPr>
          <p:cNvPr id="2" name="Content"/>
          <p:cNvSpPr>
            <a:spLocks noGrp="1"/>
          </p:cNvSpPr>
          <p:nvPr>
            <p:ph idx="1" hasCustomPrompt="1"/>
          </p:nvPr>
        </p:nvSpPr>
        <p:spPr/>
        <p:txBody>
          <a:bodyPr/>
          <a:lstStyle/>
          <a:p>
            <a:r>
              <a:rPr lang="en-US"/>
              <a:t>AH is used to authenticate
ESP is used to encrypt
Transport mode encrypts internal packet data only
Tunneling mode encrypts entire packet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SSL</a:t>
            </a:r>
          </a:p>
        </p:txBody>
      </p:sp>
      <p:sp>
        <p:nvSpPr>
          <p:cNvPr id="2" name="Content"/>
          <p:cNvSpPr>
            <a:spLocks noGrp="1"/>
          </p:cNvSpPr>
          <p:nvPr>
            <p:ph idx="1" hasCustomPrompt="1"/>
          </p:nvPr>
        </p:nvSpPr>
        <p:spPr/>
        <p:txBody>
          <a:bodyPr/>
          <a:lstStyle/>
          <a:p>
            <a:r>
              <a:rPr lang="en-US"/>
              <a:t>Certificates used</a:t>
            </a:r>
          </a:p>
          <a:p>
            <a:pPr lvl="1"/>
            <a:r>
              <a:rPr lang="en-US"/>
              <a:t>Identification
Encryption</a:t>
            </a:r>
          </a:p>
          <a:p>
            <a:pPr lvl="0"/>
            <a:r>
              <a:rPr lang="en-US"/>
              <a:t>Leverages port 443</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When implementing a VPN: Select an applicable encryption protocol Open necessary firewall ports Pick the best configuration for your network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5.5.4 Configure a Remote Access VPN
5.5.5 Configure a VPN Connection iPad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three ways a Virtual Private Network (VPN) can be implemented?
What is a VPN concentrator?
What function do VPN endpoints provide?
What is the difference between full tunnel and split tunnel?
What are three types of protocols used by a VPN?
How does a transport layer security (TLS) VPN 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Network Access Control</a:t>
            </a:r>
          </a:p>
        </p:txBody>
      </p:sp>
      <p:sp>
        <p:nvSpPr>
          <p:cNvPr id="3" name="Index"/>
          <p:cNvSpPr>
            <a:spLocks noGrp="1"/>
          </p:cNvSpPr>
          <p:nvPr>
            <p:ph type="body" sz="quarter" idx="10" hasCustomPrompt="1"/>
          </p:nvPr>
        </p:nvSpPr>
        <p:spPr/>
        <p:txBody>
          <a:bodyPr/>
          <a:lstStyle/>
          <a:p>
            <a:r>
              <a:rPr lang="en-US"/>
              <a:t>5.6</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Network access control (NAC)
Bring your own device (BYOD)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Network access control (NAC): </a:t>
            </a:r>
            <a:r>
              <a:t>A general term for the collected protocols, policies, and hardware that authenticate and authorize access to a network at the device level.</a:t>
            </a:r>
            <a:r>
              <a:rPr b="1"/>
              <a:t>
Bring your own device (BYOD): </a:t>
            </a:r>
            <a:r>
              <a:t>Security framework and tools to facilitate use of personally owned devices to access corporate networks and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Admission Criteria</a:t>
            </a:r>
          </a:p>
        </p:txBody>
      </p:sp>
      <p:sp>
        <p:nvSpPr>
          <p:cNvPr id="2" name="Content"/>
          <p:cNvSpPr>
            <a:spLocks noGrp="1"/>
          </p:cNvSpPr>
          <p:nvPr>
            <p:ph idx="1" hasCustomPrompt="1"/>
          </p:nvPr>
        </p:nvSpPr>
        <p:spPr/>
        <p:txBody>
          <a:bodyPr/>
          <a:lstStyle/>
          <a:p>
            <a:r>
              <a:rPr lang="en-US"/>
              <a:t>MS Windows 10 - 1907
Latest anti-virus definitions
Windows firewall enabled
Latest updates installed
Automatic updates enabled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NAC Goals - Net Integrity</a:t>
            </a:r>
          </a:p>
        </p:txBody>
      </p:sp>
      <p:sp>
        <p:nvSpPr>
          <p:cNvPr id="2" name="Content"/>
          <p:cNvSpPr>
            <a:spLocks noGrp="1"/>
          </p:cNvSpPr>
          <p:nvPr>
            <p:ph idx="1" hasCustomPrompt="1"/>
          </p:nvPr>
        </p:nvSpPr>
        <p:spPr/>
        <p:txBody>
          <a:bodyPr/>
          <a:lstStyle/>
          <a:p>
            <a:r>
              <a:rPr lang="en-US"/>
              <a:t>Zero-day attack mitigation
Role-based controls
Traffic encryption
Identity management
Policy enforcement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Vendor-Specific Solution</a:t>
            </a:r>
          </a:p>
        </p:txBody>
      </p:sp>
      <p:sp>
        <p:nvSpPr>
          <p:cNvPr id="2" name="Content"/>
          <p:cNvSpPr>
            <a:spLocks noGrp="1"/>
          </p:cNvSpPr>
          <p:nvPr>
            <p:ph idx="1" hasCustomPrompt="1"/>
          </p:nvPr>
        </p:nvSpPr>
        <p:spPr/>
        <p:txBody>
          <a:bodyPr/>
          <a:lstStyle/>
          <a:p>
            <a:r>
              <a:rPr lang="en-US"/>
              <a:t>NAC is not a product
NAC is vendor-specific</a:t>
            </a:r>
          </a:p>
          <a:p>
            <a:pPr lvl="1"/>
            <a:r>
              <a:rPr lang="en-US"/>
              <a:t>Cisco - ISE
Microsoft - NAP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Access Control</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ccess Control"/>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Network Access Control (NAC)</a:t>
            </a:r>
          </a:p>
          <a:p>
            <a:pPr lvl="1"/>
            <a:r>
              <a:rPr lang="en-US"/>
              <a:t>Ensures network integrity
Enforces minimum requirements
Relegated to remediation network
Ongoing process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 remediation servers and auto-remediation help clients become compliant?
What are the security standards NAC uses for evaluation?
What is an NAC agent? What types of NAC agents are available?
What are the four steps of the NAC process?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4" y="1368556"/>
            <a:ext cx="4074029" cy="4120888"/>
          </a:xfrm>
        </p:spPr>
        <p:txBody>
          <a:bodyPr/>
          <a:lstStyle/>
          <a:p>
            <a:r>
              <a:rPr lang="en-US" sz="4800" dirty="0"/>
              <a:t>Network Device Vulnerabilities</a:t>
            </a:r>
          </a:p>
        </p:txBody>
      </p:sp>
      <p:sp>
        <p:nvSpPr>
          <p:cNvPr id="3" name="Index"/>
          <p:cNvSpPr>
            <a:spLocks noGrp="1"/>
          </p:cNvSpPr>
          <p:nvPr>
            <p:ph type="body" sz="quarter" idx="10" hasCustomPrompt="1"/>
          </p:nvPr>
        </p:nvSpPr>
        <p:spPr/>
        <p:txBody>
          <a:bodyPr/>
          <a:lstStyle/>
          <a:p>
            <a:r>
              <a:rPr lang="en-US"/>
              <a:t>5.7</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Search for default passwords.
Establish an unauthorized SSH connection.
Secure a switch.</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Privilege escalation
Backdoor
Zero-day vulnerability
Common Vulnerabilities and Exposures (CVEs)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Privilege escalation: </a:t>
            </a:r>
            <a:r>
              <a:t>A software bug or design flaw in an application that allows an attacker to gain access to system resources or additional privileges that aren't typically available.</a:t>
            </a:r>
            <a:r>
              <a:rPr b="1"/>
              <a:t>
Backdoor: </a:t>
            </a:r>
            <a:r>
              <a:t>An unprotected and usually lesser known access method or pathway that may allow attackers access to system resources.</a:t>
            </a:r>
            <a:r>
              <a:rPr b="1"/>
              <a:t>
Zero-day vulnerability: </a:t>
            </a:r>
            <a:r>
              <a:t>A software vulnerability that is unknown to the vendor that can be exploited by attackers.</a:t>
            </a:r>
            <a:r>
              <a:rPr b="1"/>
              <a:t>
Common Vulnerabilities and Exposures (CVEs): </a:t>
            </a:r>
            <a:r>
              <a:t>A repository of vulnerabilities hosted by MITRE Corporation.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Device Vulnerabilities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Misconfigured Devices</a:t>
            </a:r>
          </a:p>
        </p:txBody>
      </p:sp>
      <p:sp>
        <p:nvSpPr>
          <p:cNvPr id="2" name="Content"/>
          <p:cNvSpPr>
            <a:spLocks noGrp="1"/>
          </p:cNvSpPr>
          <p:nvPr>
            <p:ph idx="1" hasCustomPrompt="1"/>
          </p:nvPr>
        </p:nvSpPr>
        <p:spPr/>
        <p:txBody>
          <a:bodyPr/>
          <a:lstStyle/>
          <a:p>
            <a:r>
              <a:rPr lang="en-US"/>
              <a:t>Attack surface increase
Firewalls
Anti-spam/anti-malware
Wireless access points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Weak Security</a:t>
            </a:r>
          </a:p>
        </p:txBody>
      </p:sp>
      <p:sp>
        <p:nvSpPr>
          <p:cNvPr id="2" name="Content"/>
          <p:cNvSpPr>
            <a:spLocks noGrp="1"/>
          </p:cNvSpPr>
          <p:nvPr>
            <p:ph idx="1" hasCustomPrompt="1"/>
          </p:nvPr>
        </p:nvSpPr>
        <p:spPr/>
        <p:txBody>
          <a:bodyPr/>
          <a:lstStyle/>
          <a:p>
            <a:r>
              <a:rPr lang="en-US"/>
              <a:t>Use secure protocols
Change default credentials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Updates</a:t>
            </a:r>
          </a:p>
        </p:txBody>
      </p:sp>
      <p:sp>
        <p:nvSpPr>
          <p:cNvPr id="2" name="Content"/>
          <p:cNvSpPr>
            <a:spLocks noGrp="1"/>
          </p:cNvSpPr>
          <p:nvPr>
            <p:ph idx="1" hasCustomPrompt="1"/>
          </p:nvPr>
        </p:nvSpPr>
        <p:spPr/>
        <p:txBody>
          <a:bodyPr/>
          <a:lstStyle/>
          <a:p>
            <a:r>
              <a:rPr lang="en-US"/>
              <a:t>OS and application updates:</a:t>
            </a:r>
          </a:p>
          <a:p>
            <a:pPr lvl="1"/>
            <a:r>
              <a:rPr lang="en-US"/>
              <a:t>Provide patches
Provide additional functionality
Close security holes</a:t>
            </a:r>
          </a:p>
          <a:p>
            <a:pPr lvl="0"/>
            <a:r>
              <a:rPr lang="en-US"/>
              <a:t>Firmware updates:</a:t>
            </a:r>
          </a:p>
          <a:p>
            <a:pPr lvl="1"/>
            <a:r>
              <a:rPr lang="en-US"/>
              <a:t>Protocol updates
Enable newer security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Credential Management</a:t>
            </a:r>
          </a:p>
        </p:txBody>
      </p:sp>
      <p:sp>
        <p:nvSpPr>
          <p:cNvPr id="2" name="Content"/>
          <p:cNvSpPr>
            <a:spLocks noGrp="1"/>
          </p:cNvSpPr>
          <p:nvPr>
            <p:ph idx="1" hasCustomPrompt="1"/>
          </p:nvPr>
        </p:nvSpPr>
        <p:spPr/>
        <p:txBody>
          <a:bodyPr/>
          <a:lstStyle/>
          <a:p>
            <a:r>
              <a:rPr lang="en-US"/>
              <a:t>Use unique credentials
Discretionary credentials</a:t>
            </a:r>
          </a:p>
          <a:p>
            <a:pPr lvl="1"/>
            <a:r>
              <a:rPr lang="en-US"/>
              <a:t>Use principle of least privilege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Physical Access</a:t>
            </a:r>
          </a:p>
        </p:txBody>
      </p:sp>
      <p:sp>
        <p:nvSpPr>
          <p:cNvPr id="2" name="Content"/>
          <p:cNvSpPr>
            <a:spLocks noGrp="1"/>
          </p:cNvSpPr>
          <p:nvPr>
            <p:ph idx="1" hasCustomPrompt="1"/>
          </p:nvPr>
        </p:nvSpPr>
        <p:spPr/>
        <p:txBody>
          <a:bodyPr/>
          <a:lstStyle/>
          <a:p>
            <a:r>
              <a:rPr lang="en-US"/>
              <a:t>Physical access lets hackers:</a:t>
            </a:r>
          </a:p>
          <a:p>
            <a:pPr lvl="1"/>
            <a:r>
              <a:rPr lang="en-US"/>
              <a:t>Change passwords
Inject vulnerabilities</a:t>
            </a:r>
          </a:p>
          <a:p>
            <a:pPr lvl="0"/>
            <a:r>
              <a:rPr lang="en-US"/>
              <a:t>Secure devices</a:t>
            </a:r>
          </a:p>
          <a:p>
            <a:pPr lvl="1"/>
            <a:r>
              <a:rPr lang="en-US"/>
              <a:t>Use alarms and alerts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Unknown Vulnerabilities</a:t>
            </a:r>
          </a:p>
        </p:txBody>
      </p:sp>
      <p:sp>
        <p:nvSpPr>
          <p:cNvPr id="2" name="Content"/>
          <p:cNvSpPr>
            <a:spLocks noGrp="1"/>
          </p:cNvSpPr>
          <p:nvPr>
            <p:ph idx="1" hasCustomPrompt="1"/>
          </p:nvPr>
        </p:nvSpPr>
        <p:spPr/>
        <p:txBody>
          <a:bodyPr/>
          <a:lstStyle/>
          <a:p>
            <a:r>
              <a:rPr lang="en-US"/>
              <a:t>Zero-day vulnerability</a:t>
            </a:r>
          </a:p>
          <a:p>
            <a:pPr lvl="1"/>
            <a:r>
              <a:rPr lang="en-US"/>
              <a:t>Unknown security holes</a:t>
            </a:r>
          </a:p>
          <a:p>
            <a:pPr lvl="0"/>
            <a:r>
              <a:rPr lang="en-US"/>
              <a:t>Protection comes from:</a:t>
            </a:r>
          </a:p>
          <a:p>
            <a:pPr lvl="1"/>
            <a:r>
              <a:rPr lang="en-US"/>
              <a:t>Updated software
Installing patches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Known Vulnerabilities</a:t>
            </a:r>
          </a:p>
        </p:txBody>
      </p:sp>
      <p:sp>
        <p:nvSpPr>
          <p:cNvPr id="2" name="Content"/>
          <p:cNvSpPr>
            <a:spLocks noGrp="1"/>
          </p:cNvSpPr>
          <p:nvPr>
            <p:ph idx="1" hasCustomPrompt="1"/>
          </p:nvPr>
        </p:nvSpPr>
        <p:spPr/>
        <p:txBody>
          <a:bodyPr/>
          <a:lstStyle/>
          <a:p>
            <a:r>
              <a:rPr lang="en-US"/>
              <a:t>NIST</a:t>
            </a:r>
          </a:p>
          <a:p>
            <a:pPr lvl="1"/>
            <a:r>
              <a:rPr lang="en-US"/>
              <a:t>Maintains national database
CVSS scoring</a:t>
            </a:r>
          </a:p>
          <a:p>
            <a:pPr lvl="0"/>
            <a:r>
              <a:rPr lang="en-US"/>
              <a:t>CVE</a:t>
            </a:r>
          </a:p>
          <a:p>
            <a:pPr lvl="1"/>
            <a:r>
              <a:rPr lang="en-US"/>
              <a:t>Uses standard identifiers
Downloadable vulnerability list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To protect your infrastructure:</a:t>
            </a:r>
          </a:p>
          <a:p>
            <a:pPr lvl="1"/>
            <a:r>
              <a:rPr lang="en-US"/>
              <a:t>Update firmware
Change defaults
Update weak security settings
Patch and update software
Limit physical access
Keep current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5.7.6 Secure a Switch</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For security, what is the first thing you should do when new hardware and software is turned on for the first time?
What are the characteristics of a complex password?
Why is it important to apply new firmware or patches for devices?
What are major risks of hard-coded passwords on devices throughout the enterprise?
What are the resources you can use to keep track of existing technology vulnerabilities in an organization?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Network Applications</a:t>
            </a:r>
          </a:p>
        </p:txBody>
      </p:sp>
      <p:sp>
        <p:nvSpPr>
          <p:cNvPr id="3" name="Index"/>
          <p:cNvSpPr>
            <a:spLocks noGrp="1"/>
          </p:cNvSpPr>
          <p:nvPr>
            <p:ph type="body" sz="quarter" idx="10" hasCustomPrompt="1"/>
          </p:nvPr>
        </p:nvSpPr>
        <p:spPr/>
        <p:txBody>
          <a:bodyPr/>
          <a:lstStyle/>
          <a:p>
            <a:r>
              <a:rPr lang="en-US"/>
              <a:t>5.8</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application control software.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Peer-to-peer (P2P) software
Instant messaging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Peer-to-peer (P2P) software: </a:t>
            </a:r>
            <a:r>
              <a:t>Software that allows users to share content without centralized servers or centralized access control.</a:t>
            </a:r>
            <a:r>
              <a:rPr b="1"/>
              <a:t>
Instant messaging: </a:t>
            </a:r>
            <a:r>
              <a:t>Real-time text messaging communication that supports picture, music, and document exchange.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Enterprise Network Architecture</a:t>
            </a:r>
          </a:p>
        </p:txBody>
      </p:sp>
      <p:sp>
        <p:nvSpPr>
          <p:cNvPr id="3" name="Index"/>
          <p:cNvSpPr>
            <a:spLocks noGrp="1"/>
          </p:cNvSpPr>
          <p:nvPr>
            <p:ph type="body" sz="quarter" idx="10" hasCustomPrompt="1"/>
          </p:nvPr>
        </p:nvSpPr>
        <p:spPr/>
        <p:txBody>
          <a:bodyPr/>
          <a:lstStyle/>
          <a:p>
            <a:r>
              <a:rPr lang="en-US"/>
              <a:t>5.1</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Application Security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pplication Securit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does application vulnerability scanning differ from general vulnerability scanning?
What is package monitoring used for?
What security measures should you incorporate to control the use of networking software?
What is static analysis?
What is dynamic analysis?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157545" y="1368556"/>
            <a:ext cx="4497582" cy="4120888"/>
          </a:xfrm>
        </p:spPr>
        <p:txBody>
          <a:bodyPr/>
          <a:lstStyle/>
          <a:p>
            <a:r>
              <a:rPr lang="en-US" sz="4800" dirty="0"/>
              <a:t>Switch Security and Attacks</a:t>
            </a:r>
          </a:p>
        </p:txBody>
      </p:sp>
      <p:sp>
        <p:nvSpPr>
          <p:cNvPr id="3" name="Index"/>
          <p:cNvSpPr>
            <a:spLocks noGrp="1"/>
          </p:cNvSpPr>
          <p:nvPr>
            <p:ph type="body" sz="quarter" idx="10" hasCustomPrompt="1"/>
          </p:nvPr>
        </p:nvSpPr>
        <p:spPr/>
        <p:txBody>
          <a:bodyPr/>
          <a:lstStyle/>
          <a:p>
            <a:r>
              <a:rPr lang="en-US"/>
              <a:t>5.9</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Harden a switch.
Secure access to a switch.
Use best practices to ensure switch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Virtual LAN (VLAN)
MAC filtering/port security
Port authentication
Content-addressable memory (CAM) table
Dynamic Host Configuration protocol (DHCP) snooping
Dynamic ARP Inspection (DAI)
MAC flooding
ARP spoofing
VLAN hopping
Double tagging
MAC spoofing
Dynamic </a:t>
            </a:r>
            <a:r>
              <a:rPr lang="en-US" dirty="0" err="1"/>
              <a:t>Trunking</a:t>
            </a:r>
            <a:r>
              <a:rPr lang="en-US" dirty="0"/>
              <a:t> Protocol (DTP)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Virtual LAN (VLAN): </a:t>
            </a:r>
            <a:r>
              <a:rPr dirty="0"/>
              <a:t>A logical grouping of computers based on switch port.</a:t>
            </a:r>
            <a:r>
              <a:rPr b="1" dirty="0"/>
              <a:t>
MAC filtering/port security: </a:t>
            </a:r>
            <a:r>
              <a:rPr dirty="0"/>
              <a:t>A switch feature that restricts connection to a given port based on the MAC address.</a:t>
            </a:r>
            <a:r>
              <a:rPr b="1" dirty="0"/>
              <a:t>
Port authentication: </a:t>
            </a:r>
            <a:r>
              <a:rPr dirty="0"/>
              <a:t>A switch feature that follows the 802.1x protocol to allow only authenticated devices to connect.</a:t>
            </a:r>
            <a:r>
              <a:rPr b="1" dirty="0"/>
              <a:t>
Content-addressable memory (CAM) table: </a:t>
            </a:r>
            <a:r>
              <a:rPr dirty="0"/>
              <a:t>A table maintained by a switch that contains MAC addresses and their corresponding port locations.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Dynamic Host Configuration protocol (DHCP) snooping: </a:t>
            </a:r>
            <a:r>
              <a:rPr lang="en-US" dirty="0"/>
              <a:t>A security feature on some switches that filters out untrusted DHCP messages. </a:t>
            </a:r>
          </a:p>
          <a:p>
            <a:r>
              <a:rPr b="1" dirty="0"/>
              <a:t>Dynamic ARP Inspection (DAI): </a:t>
            </a:r>
            <a:r>
              <a:rPr dirty="0"/>
              <a:t>A security feature on some switches that verifies each ARP request has a valid IP to MAC binding.</a:t>
            </a:r>
            <a:r>
              <a:rPr b="1" dirty="0"/>
              <a:t>
MAC flooding: </a:t>
            </a:r>
            <a:r>
              <a:rPr dirty="0"/>
              <a:t>An attack that overloads a switch's MAC forwarding table to make the switch function like a hub.</a:t>
            </a:r>
            <a:r>
              <a:rPr b="1" dirty="0"/>
              <a:t>
ARP spoofing: </a:t>
            </a:r>
            <a:r>
              <a:rPr dirty="0"/>
              <a:t>An attack in which the attacker's MAC address is associated with the IP address of a target's device</a:t>
            </a:r>
            <a:r>
              <a:rPr lang="en-US" dirty="0"/>
              <a:t>.</a:t>
            </a:r>
            <a:endParaRPr dirty="0"/>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211337862"/>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VLAN hopping: </a:t>
            </a:r>
            <a:r>
              <a:rPr lang="en-US" dirty="0"/>
              <a:t>An attack in which the source MAC address is changed on frames sent by the attacker. </a:t>
            </a:r>
          </a:p>
          <a:p>
            <a:r>
              <a:rPr b="1" dirty="0"/>
              <a:t>Double tagging: </a:t>
            </a:r>
            <a:r>
              <a:rPr dirty="0"/>
              <a:t>An attack in which the attacking host adds two VLAN tags instead of one to the header of the frames that it transmits.</a:t>
            </a:r>
            <a:r>
              <a:rPr b="1" dirty="0"/>
              <a:t>
MAC spoofing: </a:t>
            </a:r>
            <a:r>
              <a:rPr dirty="0"/>
              <a:t>An attack in which the source MAC address is changed in the header of a frame.</a:t>
            </a:r>
            <a:r>
              <a:rPr b="1" dirty="0"/>
              <a:t>
Dynamic </a:t>
            </a:r>
            <a:r>
              <a:rPr b="1" dirty="0" err="1"/>
              <a:t>Trunking</a:t>
            </a:r>
            <a:r>
              <a:rPr b="1" dirty="0"/>
              <a:t> Protocol (DTP): </a:t>
            </a:r>
            <a:r>
              <a:rPr dirty="0"/>
              <a:t>An unsecure protocol that could allow unauthorized devices to modify a switch's configuration.</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174541367"/>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Unmanaged vs. Managed</a:t>
            </a:r>
          </a:p>
        </p:txBody>
      </p:sp>
      <p:sp>
        <p:nvSpPr>
          <p:cNvPr id="2" name="Content"/>
          <p:cNvSpPr>
            <a:spLocks noGrp="1"/>
          </p:cNvSpPr>
          <p:nvPr>
            <p:ph idx="1" hasCustomPrompt="1"/>
          </p:nvPr>
        </p:nvSpPr>
        <p:spPr/>
        <p:txBody>
          <a:bodyPr/>
          <a:lstStyle/>
          <a:p>
            <a:r>
              <a:rPr lang="en-US"/>
              <a:t>Unmanaged</a:t>
            </a:r>
          </a:p>
          <a:p>
            <a:pPr lvl="1"/>
            <a:r>
              <a:rPr lang="en-US"/>
              <a:t>Not configurable</a:t>
            </a:r>
          </a:p>
          <a:p>
            <a:pPr lvl="0"/>
            <a:r>
              <a:rPr lang="en-US"/>
              <a:t>Managed</a:t>
            </a:r>
          </a:p>
          <a:p>
            <a:pPr lvl="1"/>
            <a:r>
              <a:rPr lang="en-US"/>
              <a:t>Configured through interface
VLANs
Link aggregation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Layer 2 vs. Layer 3</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Layer 2 - OSI Data Link layer</a:t>
            </a:r>
          </a:p>
          <a:p>
            <a:pPr lvl="1"/>
            <a:r>
              <a:rPr lang="en-US" dirty="0">
                <a:latin typeface="Roboto"/>
                <a:ea typeface="Roboto"/>
                <a:cs typeface="Roboto"/>
              </a:rPr>
              <a:t>Understands MAC addresses
Processes frames
Forwards based on MAC address</a:t>
            </a:r>
          </a:p>
          <a:p>
            <a:pPr lvl="0"/>
            <a:r>
              <a:rPr lang="en-US" dirty="0">
                <a:latin typeface="Roboto"/>
                <a:ea typeface="Roboto"/>
                <a:cs typeface="Roboto"/>
              </a:rPr>
              <a:t>Layer 3 - OSI Network layer</a:t>
            </a:r>
          </a:p>
          <a:p>
            <a:pPr lvl="1"/>
            <a:r>
              <a:rPr lang="en-US" dirty="0">
                <a:latin typeface="Roboto"/>
                <a:ea typeface="Roboto"/>
                <a:cs typeface="Roboto"/>
              </a:rPr>
              <a:t>Understands IP addresses
Processes and forwards packets
Limited </a:t>
            </a:r>
            <a:r>
              <a:rPr lang="en-US" err="1">
                <a:latin typeface="Roboto"/>
                <a:ea typeface="Roboto"/>
                <a:cs typeface="Roboto"/>
              </a:rPr>
              <a:t>lP</a:t>
            </a:r>
            <a:r>
              <a:rPr lang="en-US">
                <a:latin typeface="Roboto"/>
                <a:ea typeface="Roboto"/>
                <a:cs typeface="Roboto"/>
              </a:rPr>
              <a:t>-routing capabilities</a:t>
            </a:r>
          </a:p>
          <a:p>
            <a:pPr lvl="2"/>
            <a:r>
              <a:rPr lang="en-US" dirty="0">
                <a:latin typeface="Roboto"/>
                <a:ea typeface="Roboto"/>
                <a:cs typeface="Roboto"/>
              </a:rPr>
              <a:t>Used to route between VLANs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Switch Security</a:t>
            </a:r>
          </a:p>
        </p:txBody>
      </p:sp>
      <p:sp>
        <p:nvSpPr>
          <p:cNvPr id="2" name="Content"/>
          <p:cNvSpPr>
            <a:spLocks noGrp="1"/>
          </p:cNvSpPr>
          <p:nvPr>
            <p:ph idx="1" hasCustomPrompt="1"/>
          </p:nvPr>
        </p:nvSpPr>
        <p:spPr/>
        <p:txBody>
          <a:bodyPr/>
          <a:lstStyle/>
          <a:p>
            <a:r>
              <a:rPr lang="en-US"/>
              <a:t>MAC flooding
Switch spoofing
ARP poisoning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610868" y="1280160"/>
            <a:ext cx="8839200" cy="5013880"/>
          </a:xfrm>
          <a:prstGeom prst="rect">
            <a:avLst/>
          </a:prstGeom>
          <a:ln>
            <a:solidFill>
              <a:schemeClr val="tx2">
                <a:lumMod val="60000"/>
                <a:lumOff val="40000"/>
              </a:schemeClr>
            </a:solidFill>
          </a:ln>
        </p:spPr>
      </p:pic>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Features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Featur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Switch function
Switch aggregation
Layer 2 vs. Layer 3
Security concerns:</a:t>
            </a:r>
          </a:p>
          <a:p>
            <a:pPr lvl="1"/>
            <a:r>
              <a:rPr lang="en-US"/>
              <a:t>MAC flooding
Switch spoofing
ARP poisoning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Best Practices</a:t>
            </a:r>
          </a:p>
        </p:txBody>
      </p:sp>
      <p:sp>
        <p:nvSpPr>
          <p:cNvPr id="2" name="Content"/>
          <p:cNvSpPr>
            <a:spLocks noGrp="1"/>
          </p:cNvSpPr>
          <p:nvPr>
            <p:ph idx="1" hasCustomPrompt="1"/>
          </p:nvPr>
        </p:nvSpPr>
        <p:spPr/>
        <p:txBody>
          <a:bodyPr/>
          <a:lstStyle/>
          <a:p>
            <a:r>
              <a:rPr lang="en-US"/>
              <a:t>Change default credentials
Enable SSH and disable Telnet
Disable or configure SNMP
Disable unused ports
Add a banner
Enable logging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Port Security</a:t>
            </a:r>
          </a:p>
        </p:txBody>
      </p:sp>
      <p:sp>
        <p:nvSpPr>
          <p:cNvPr id="2" name="Content"/>
          <p:cNvSpPr>
            <a:spLocks noGrp="1"/>
          </p:cNvSpPr>
          <p:nvPr>
            <p:ph idx="1" hasCustomPrompt="1"/>
          </p:nvPr>
        </p:nvSpPr>
        <p:spPr/>
        <p:txBody>
          <a:bodyPr/>
          <a:lstStyle/>
          <a:p>
            <a:r>
              <a:rPr lang="en-US"/>
              <a:t>Manufacturer-specific
More granular security</a:t>
            </a:r>
          </a:p>
          <a:p>
            <a:pPr lvl="1"/>
            <a:r>
              <a:rPr lang="en-US"/>
              <a:t>Limits devices per port
Limits hw address connections
Defines violation consequences</a:t>
            </a:r>
          </a:p>
          <a:p>
            <a:pPr lvl="0"/>
            <a:r>
              <a:rPr lang="en-US"/>
              <a:t>Cannot configure on:</a:t>
            </a:r>
          </a:p>
          <a:p>
            <a:pPr lvl="1"/>
            <a:r>
              <a:rPr lang="en-US"/>
              <a:t>Trunk
EtherChannel
Port Analyzer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Port Security Violations</a:t>
            </a:r>
          </a:p>
        </p:txBody>
      </p:sp>
      <p:sp>
        <p:nvSpPr>
          <p:cNvPr id="2" name="Content"/>
          <p:cNvSpPr>
            <a:spLocks noGrp="1"/>
          </p:cNvSpPr>
          <p:nvPr>
            <p:ph idx="1" hasCustomPrompt="1"/>
          </p:nvPr>
        </p:nvSpPr>
        <p:spPr/>
        <p:txBody>
          <a:bodyPr/>
          <a:lstStyle/>
          <a:p>
            <a:r>
              <a:rPr lang="en-US"/>
              <a:t>Drop frames
Log entry and alert
Disable the port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
        <p:nvSpPr>
          <p:cNvPr id="3" name="TextBox 2">
            <a:extLst>
              <a:ext uri="{FF2B5EF4-FFF2-40B4-BE49-F238E27FC236}">
                <a16:creationId xmlns:a16="http://schemas.microsoft.com/office/drawing/2014/main" id="{823DAF58-EBA2-8A13-7F3E-6D56B982F07D}"/>
              </a:ext>
            </a:extLst>
          </p:cNvPr>
          <p:cNvSpPr txBox="1"/>
          <p:nvPr/>
        </p:nvSpPr>
        <p:spPr>
          <a:xfrm>
            <a:off x="1791148" y="1525792"/>
            <a:ext cx="4975411" cy="523220"/>
          </a:xfrm>
          <a:prstGeom prst="rect">
            <a:avLst/>
          </a:prstGeom>
          <a:solidFill>
            <a:srgbClr val="F0F0EE"/>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chemeClr val="accent5"/>
                </a:solidFill>
                <a:ea typeface="Roboto"/>
                <a:cs typeface="Roboto"/>
              </a:rPr>
              <a:t>    On-path Attack</a:t>
            </a:r>
            <a:endParaRPr lang="en-US" sz="2800" b="1" dirty="0">
              <a:solidFill>
                <a:schemeClr val="accent5"/>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Securing Network Switches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ng Network Swit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Switch security best practices
Port security
DHCP snooping
Dynamic ARP inspection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Common Switch Attacks</a:t>
            </a:r>
          </a:p>
        </p:txBody>
      </p:sp>
      <p:sp>
        <p:nvSpPr>
          <p:cNvPr id="2" name="Content"/>
          <p:cNvSpPr>
            <a:spLocks noGrp="1"/>
          </p:cNvSpPr>
          <p:nvPr>
            <p:ph idx="1" hasCustomPrompt="1"/>
          </p:nvPr>
        </p:nvSpPr>
        <p:spPr/>
        <p:txBody>
          <a:bodyPr/>
          <a:lstStyle/>
          <a:p>
            <a:r>
              <a:rPr lang="en-US"/>
              <a:t>MAC flooding
ARP spoofing
VLAN hopping
STP manipulation
Double tagging
MAC spoofing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VLAN Spoofing</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Dynamic trunk negotiation</a:t>
            </a:r>
            <a:endParaRPr lang="en-US"/>
          </a:p>
          <a:p>
            <a:pPr lvl="1"/>
            <a:r>
              <a:rPr lang="en-US">
                <a:latin typeface="Roboto"/>
                <a:ea typeface="Roboto"/>
                <a:cs typeface="Roboto"/>
              </a:rPr>
              <a:t>Dynamic auto</a:t>
            </a:r>
            <a:endParaRPr lang="en-US">
              <a:ea typeface="Roboto" panose="02000000000000000000" pitchFamily="2" charset="0"/>
              <a:cs typeface="Roboto" panose="02000000000000000000" pitchFamily="2" charset="0"/>
            </a:endParaRPr>
          </a:p>
          <a:p>
            <a:pPr lvl="1"/>
            <a:r>
              <a:rPr lang="en-US">
                <a:latin typeface="Roboto"/>
                <a:ea typeface="Roboto"/>
                <a:cs typeface="Roboto"/>
              </a:rPr>
              <a:t>Dynamic desirable</a:t>
            </a:r>
            <a:endParaRPr lang="en-US">
              <a:ea typeface="Roboto"/>
              <a:cs typeface="Roboto"/>
            </a:endParaRPr>
          </a:p>
          <a:p>
            <a:r>
              <a:rPr lang="en-US" dirty="0">
                <a:latin typeface="Roboto"/>
                <a:ea typeface="Roboto"/>
                <a:cs typeface="Roboto"/>
              </a:rPr>
              <a:t>Trunk lines - switch to switch</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STP Manipulation Mitigation</a:t>
            </a:r>
          </a:p>
        </p:txBody>
      </p:sp>
      <p:sp>
        <p:nvSpPr>
          <p:cNvPr id="2" name="Content"/>
          <p:cNvSpPr>
            <a:spLocks noGrp="1"/>
          </p:cNvSpPr>
          <p:nvPr>
            <p:ph idx="1" hasCustomPrompt="1"/>
          </p:nvPr>
        </p:nvSpPr>
        <p:spPr/>
        <p:txBody>
          <a:bodyPr/>
          <a:lstStyle/>
          <a:p>
            <a:r>
              <a:rPr lang="en-US"/>
              <a:t>Use unique and low BID
Use BPDU guard
Use root guard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MAC Spoofing</a:t>
            </a:r>
          </a:p>
        </p:txBody>
      </p:sp>
      <p:sp>
        <p:nvSpPr>
          <p:cNvPr id="2" name="Content"/>
          <p:cNvSpPr>
            <a:spLocks noGrp="1"/>
          </p:cNvSpPr>
          <p:nvPr>
            <p:ph idx="1" hasCustomPrompt="1"/>
          </p:nvPr>
        </p:nvSpPr>
        <p:spPr/>
        <p:txBody>
          <a:bodyPr/>
          <a:lstStyle/>
          <a:p>
            <a:r>
              <a:rPr lang="en-US"/>
              <a:t>Send data using fake MAC
Switched using tools
Used for various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Switch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witch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vert="horz" lIns="91440" tIns="45720" rIns="91440" bIns="45720" rtlCol="0" anchor="t">
            <a:normAutofit/>
          </a:bodyPr>
          <a:lstStyle/>
          <a:p>
            <a:r>
              <a:rPr lang="en-US">
                <a:latin typeface="Roboto"/>
                <a:ea typeface="Roboto"/>
                <a:cs typeface="Roboto"/>
              </a:rPr>
              <a:t>Types of attacks:</a:t>
            </a:r>
            <a:endParaRPr lang="en-US"/>
          </a:p>
          <a:p>
            <a:pPr lvl="1"/>
            <a:r>
              <a:rPr lang="en-US">
                <a:latin typeface="Roboto"/>
                <a:ea typeface="Roboto"/>
                <a:cs typeface="Roboto"/>
              </a:rPr>
              <a:t>MAC flooding</a:t>
            </a:r>
            <a:endParaRPr lang="en-US">
              <a:ea typeface="Roboto" panose="02000000000000000000" pitchFamily="2" charset="0"/>
              <a:cs typeface="Roboto" panose="02000000000000000000" pitchFamily="2" charset="0"/>
            </a:endParaRPr>
          </a:p>
          <a:p>
            <a:pPr lvl="1"/>
            <a:r>
              <a:rPr lang="en-US">
                <a:latin typeface="Roboto"/>
                <a:ea typeface="Roboto"/>
                <a:cs typeface="Roboto"/>
              </a:rPr>
              <a:t>ARP spoofing</a:t>
            </a:r>
            <a:endParaRPr lang="en-US">
              <a:ea typeface="Roboto"/>
              <a:cs typeface="Roboto"/>
            </a:endParaRPr>
          </a:p>
          <a:p>
            <a:pPr lvl="1"/>
            <a:r>
              <a:rPr lang="en-US">
                <a:latin typeface="Roboto"/>
                <a:ea typeface="Roboto"/>
                <a:cs typeface="Roboto"/>
              </a:rPr>
              <a:t>VLAN hopping</a:t>
            </a:r>
            <a:endParaRPr lang="en-US">
              <a:ea typeface="Roboto"/>
              <a:cs typeface="Roboto"/>
            </a:endParaRPr>
          </a:p>
          <a:p>
            <a:pPr lvl="1"/>
            <a:r>
              <a:rPr lang="en-US">
                <a:latin typeface="Roboto"/>
                <a:ea typeface="Roboto"/>
                <a:cs typeface="Roboto"/>
              </a:rPr>
              <a:t>STP manipulation</a:t>
            </a:r>
            <a:endParaRPr lang="en-US">
              <a:ea typeface="Roboto"/>
              <a:cs typeface="Roboto"/>
            </a:endParaRPr>
          </a:p>
          <a:p>
            <a:pPr lvl="1"/>
            <a:r>
              <a:rPr lang="en-US">
                <a:latin typeface="Roboto"/>
                <a:ea typeface="Roboto"/>
                <a:cs typeface="Roboto"/>
              </a:rPr>
              <a:t>MAC spoofing</a:t>
            </a:r>
            <a:endParaRPr lang="en-US">
              <a:ea typeface="Roboto"/>
              <a:cs typeface="Roboto"/>
            </a:endParaRPr>
          </a:p>
          <a:p>
            <a:r>
              <a:rPr lang="en-US">
                <a:latin typeface="Roboto"/>
                <a:ea typeface="Roboto"/>
                <a:cs typeface="Roboto"/>
              </a:rPr>
              <a:t>Collect data</a:t>
            </a:r>
            <a:endParaRPr lang="en-US">
              <a:ea typeface="Roboto"/>
              <a:cs typeface="Roboto"/>
            </a:endParaRPr>
          </a:p>
          <a:p>
            <a:r>
              <a:rPr lang="en-US" dirty="0">
                <a:latin typeface="Roboto"/>
                <a:ea typeface="Roboto"/>
                <a:cs typeface="Roboto"/>
              </a:rPr>
              <a:t>Exploit vulnerabilities</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5.9.7 Harden a Switch
5.9.8 Secure Access to a Switch
5.9.9 Secure Access to a Switch 2</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are switches indirectly involved in Address Resolution Protocol (ARP) poisoning?
How does the attacker hide his identity when performing media access control (MAC) address spoofing?
What is the function of a trunk port?
How is port security different from port filtering?
What are some important considerations when deciding which secure protocols to implement?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Router Security</a:t>
            </a:r>
          </a:p>
        </p:txBody>
      </p:sp>
      <p:sp>
        <p:nvSpPr>
          <p:cNvPr id="3" name="Index"/>
          <p:cNvSpPr>
            <a:spLocks noGrp="1"/>
          </p:cNvSpPr>
          <p:nvPr>
            <p:ph type="body" sz="quarter" idx="10" hasCustomPrompt="1"/>
          </p:nvPr>
        </p:nvSpPr>
        <p:spPr/>
        <p:txBody>
          <a:bodyPr/>
          <a:lstStyle/>
          <a:p>
            <a:r>
              <a:rPr lang="en-US"/>
              <a:t>5.10</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ACLs.
Restrict Telnet and SSH access.
Permit traffic.
Block source hosts.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Router
Access control list (ACL)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Router: </a:t>
            </a:r>
            <a:r>
              <a:t>A network device that transmits data from one network to another.</a:t>
            </a:r>
            <a:r>
              <a:rPr b="1"/>
              <a:t>
Access control list (ACL): </a:t>
            </a:r>
            <a:r>
              <a:t>A list of permissions associated with a network object, such as a router or a switch, that controls traffic at a network interface level.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Router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Router Security</a:t>
            </a:r>
          </a:p>
        </p:txBody>
      </p:sp>
      <p:sp>
        <p:nvSpPr>
          <p:cNvPr id="2" name="Content"/>
          <p:cNvSpPr>
            <a:spLocks noGrp="1"/>
          </p:cNvSpPr>
          <p:nvPr>
            <p:ph idx="1" hasCustomPrompt="1"/>
          </p:nvPr>
        </p:nvSpPr>
        <p:spPr/>
        <p:txBody>
          <a:bodyPr/>
          <a:lstStyle/>
          <a:p>
            <a:r>
              <a:rPr lang="en-US"/>
              <a:t>Change default settings
Update firmware
Use secure protocols
Disable UPnP
Configure remote access
Install in a secure location
Encrypt and back up config file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Networks are only as strong as their weakest links
The router is the primary entry point to the network</a:t>
            </a:r>
          </a:p>
          <a:p>
            <a:pPr lvl="1"/>
            <a:r>
              <a:rPr lang="en-US"/>
              <a:t>Routers must be properly secured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Router ACLs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Standard ACL</a:t>
            </a:r>
          </a:p>
        </p:txBody>
      </p:sp>
      <p:sp>
        <p:nvSpPr>
          <p:cNvPr id="2" name="Content"/>
          <p:cNvSpPr>
            <a:spLocks noGrp="1"/>
          </p:cNvSpPr>
          <p:nvPr>
            <p:ph idx="1" hasCustomPrompt="1"/>
          </p:nvPr>
        </p:nvSpPr>
        <p:spPr/>
        <p:txBody>
          <a:bodyPr/>
          <a:lstStyle/>
          <a:p>
            <a:r>
              <a:rPr lang="en-US"/>
              <a:t>Filters by source host name or host IP address
Should be placed as close to the destination as possible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Extended ACL</a:t>
            </a:r>
          </a:p>
        </p:txBody>
      </p:sp>
      <p:sp>
        <p:nvSpPr>
          <p:cNvPr id="2" name="Content"/>
          <p:cNvSpPr>
            <a:spLocks noGrp="1"/>
          </p:cNvSpPr>
          <p:nvPr>
            <p:ph idx="1" hasCustomPrompt="1"/>
          </p:nvPr>
        </p:nvSpPr>
        <p:spPr/>
        <p:txBody>
          <a:bodyPr/>
          <a:lstStyle/>
          <a:p>
            <a:r>
              <a:rPr lang="en-US"/>
              <a:t>Filters by</a:t>
            </a:r>
          </a:p>
          <a:p>
            <a:pPr lvl="1"/>
            <a:r>
              <a:rPr lang="en-US"/>
              <a:t>Source IP protocol
Source/destination socket number
Destination host name/IP address</a:t>
            </a:r>
          </a:p>
          <a:p>
            <a:pPr lvl="0"/>
            <a:r>
              <a:rPr lang="en-US"/>
              <a:t>Should be placed as close to the source as possible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Summary</a:t>
            </a:r>
          </a:p>
        </p:txBody>
      </p:sp>
      <p:sp>
        <p:nvSpPr>
          <p:cNvPr id="2" name="Content"/>
          <p:cNvSpPr>
            <a:spLocks noGrp="1"/>
          </p:cNvSpPr>
          <p:nvPr>
            <p:ph idx="1" hasCustomPrompt="1"/>
          </p:nvPr>
        </p:nvSpPr>
        <p:spPr/>
        <p:txBody>
          <a:bodyPr/>
          <a:lstStyle/>
          <a:p>
            <a:r>
              <a:rPr lang="en-US"/>
              <a:t>Router ACL
ACL functions
ACL parameters
ACL types:</a:t>
            </a:r>
          </a:p>
          <a:p>
            <a:pPr lvl="1"/>
            <a:r>
              <a:rPr lang="en-US"/>
              <a:t>Standard
Extended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5.10.5 Restrict Telnet and SSH Access
5.10.6 Permit Traffic
5.10.7 Block Source Hosts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Why should you change the default settings on new routers?
Which secure protocols should you use to remotely manage a router?
What actions can you take to ensure the physical security of network devices?
Why should you update router firmware?
How do ACLs work on a router?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98168" y="1280160"/>
            <a:ext cx="8864600" cy="5013880"/>
          </a:xfrm>
          <a:prstGeom prst="rect">
            <a:avLst/>
          </a:prstGeom>
          <a:ln>
            <a:solidFill>
              <a:schemeClr val="tx2">
                <a:lumMod val="60000"/>
                <a:lumOff val="40000"/>
              </a:schemeClr>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Network architecture
Network infrastructure
Internet Protocol (IP)
Attack surface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network architecture?
What is Internet Protocol?
What needs should be considered when setting up security zones?
What security protocols help reduce the attack surface?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Security Appliances</a:t>
            </a:r>
          </a:p>
        </p:txBody>
      </p:sp>
      <p:sp>
        <p:nvSpPr>
          <p:cNvPr id="3" name="Index"/>
          <p:cNvSpPr>
            <a:spLocks noGrp="1"/>
          </p:cNvSpPr>
          <p:nvPr>
            <p:ph type="body" sz="quarter" idx="10" hasCustomPrompt="1"/>
          </p:nvPr>
        </p:nvSpPr>
        <p:spPr/>
        <p:txBody>
          <a:bodyPr/>
          <a:lstStyle/>
          <a:p>
            <a:r>
              <a:rPr lang="en-US"/>
              <a:t>5.2</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a security appliance.
Configure network security appliance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Security zone
Wireless network
Guest network
Honeynet
Ad hoc
DNS sinkhole
Jump server</a:t>
            </a:r>
          </a:p>
          <a:p>
            <a:endParaRPr lang="en-US" dirty="0"/>
          </a:p>
          <a:p>
            <a:pPr marL="0" indent="0">
              <a:buNone/>
            </a:pPr>
            <a:endParaRPr lang="en-US" dirty="0"/>
          </a:p>
          <a:p>
            <a:r>
              <a:rPr lang="en-US" dirty="0"/>
              <a:t>Agent-based filtering
Screened subnet
Proxy server
Internet content filter
Fake telemetry
All-in-one security appliance
Application-aware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dirty="0"/>
              <a:t>Security zone: </a:t>
            </a:r>
            <a:r>
              <a:rPr dirty="0"/>
              <a:t>Portions of the network or system that have specific security concerns or requirements.</a:t>
            </a:r>
            <a:r>
              <a:rPr b="1" dirty="0"/>
              <a:t>
Wireless network: </a:t>
            </a:r>
            <a:r>
              <a:rPr dirty="0"/>
              <a:t>A network that does not require a physical connection.</a:t>
            </a:r>
            <a:r>
              <a:rPr b="1" dirty="0"/>
              <a:t>
Guest network: </a:t>
            </a:r>
            <a:r>
              <a:rPr dirty="0"/>
              <a:t>A network that grants internet access only to guest users. A guest network has a firewall to regulate guest user access.</a:t>
            </a:r>
            <a:r>
              <a:rPr b="1" dirty="0"/>
              <a:t>
Honeynet: </a:t>
            </a:r>
            <a:r>
              <a:rPr dirty="0"/>
              <a:t>A host (honeypot), network (honeynet), file (</a:t>
            </a:r>
            <a:r>
              <a:rPr dirty="0" err="1"/>
              <a:t>honeyfile</a:t>
            </a:r>
            <a:r>
              <a:rPr dirty="0"/>
              <a:t>), or credential/token (honeytoken) set up with the purpose of luring attackers away from assets of actual value and/or discovering attack strategies and weaknesses in the security configuration.</a:t>
            </a:r>
            <a:r>
              <a:rPr b="1" dirty="0"/>
              <a:t>
Ad hoc: </a:t>
            </a:r>
            <a:r>
              <a:rPr dirty="0"/>
              <a:t>A decentralized network that allows connections without a traditional base station or router. It allows users to connect two or more devices directly to each other for a specific purpose.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dirty="0"/>
              <a:t>DNS sinkhole: </a:t>
            </a:r>
            <a:r>
              <a:rPr dirty="0"/>
              <a:t>A temporary DNS record that redirects malicious traffic to a controlled IP address.</a:t>
            </a:r>
            <a:r>
              <a:rPr b="1" dirty="0"/>
              <a:t>
Jump server: </a:t>
            </a:r>
            <a:r>
              <a:rPr dirty="0"/>
              <a:t>A hardened server that provides access to other hosts.</a:t>
            </a:r>
            <a:r>
              <a:rPr b="1" dirty="0"/>
              <a:t>
Agent-based filtering: </a:t>
            </a:r>
            <a:r>
              <a:rPr dirty="0"/>
              <a:t>Agent-based web filtering involves installing a software agent on desktop computers, laptops, and mobile devices. The agents enforce compliance with the organization's web filtering policies.</a:t>
            </a:r>
            <a:r>
              <a:rPr b="1" dirty="0"/>
              <a:t>
Screened subnet: </a:t>
            </a:r>
            <a:r>
              <a:rPr dirty="0"/>
              <a:t>A network that contains publicly accessible resources and is located between the private network and an untrusted network, such as the internet. It is protected by a firewall.</a:t>
            </a:r>
            <a:r>
              <a:rPr b="1" dirty="0"/>
              <a:t>
Proxy server: </a:t>
            </a:r>
            <a:r>
              <a:rPr dirty="0"/>
              <a:t>A type of firewall that stands as an intermediary between clients requesting resources from other servers.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68441174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Proxy server: </a:t>
            </a:r>
            <a:r>
              <a:rPr dirty="0"/>
              <a:t>A type of firewall that stands as an intermediary between clients requesting resources from other servers.</a:t>
            </a:r>
            <a:r>
              <a:rPr b="1" dirty="0"/>
              <a:t>
Internet content filter: </a:t>
            </a:r>
            <a:r>
              <a:rPr dirty="0"/>
              <a:t>Software used to monitor and restrict content delivered across the web to an end user.</a:t>
            </a:r>
            <a:r>
              <a:rPr b="1" dirty="0"/>
              <a:t>
Fake telemetry: </a:t>
            </a:r>
            <a:r>
              <a:rPr dirty="0"/>
              <a:t>Deception strategy that returns spoofed data in response to network probes.</a:t>
            </a:r>
            <a:r>
              <a:rPr b="1" dirty="0"/>
              <a:t>
All-in-one security appliance: </a:t>
            </a:r>
            <a:r>
              <a:rPr dirty="0"/>
              <a:t>An appliance that combines many security functions into a single device.</a:t>
            </a:r>
            <a:r>
              <a:rPr b="1" dirty="0"/>
              <a:t>
Application-aware devices: </a:t>
            </a:r>
            <a:r>
              <a:rPr dirty="0"/>
              <a:t>A device that has the ability to analyze and manage network traffic based on the application-layer protocol.</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47021341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Network architecture: </a:t>
            </a:r>
            <a:r>
              <a:t>The selection and placement of media, devices, protocols/services, and data assets.</a:t>
            </a:r>
            <a:r>
              <a:rPr b="1"/>
              <a:t>
Network infrastructure: </a:t>
            </a:r>
            <a:r>
              <a:t>The media, appliances, and addressing/forwarding protocols that support basic connectivity.</a:t>
            </a:r>
            <a:r>
              <a:rPr b="1"/>
              <a:t>
Internet Protocol (IP): </a:t>
            </a:r>
            <a:r>
              <a:t>Provides the addressing mechanism for logical networks and subnets.</a:t>
            </a:r>
            <a:r>
              <a:rPr b="1"/>
              <a:t>
Attack surface: </a:t>
            </a:r>
            <a:r>
              <a:t>All the points at which a threat actor could gain access to hosts and services.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34668" y="1280160"/>
            <a:ext cx="89916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Appliances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Appliances"/>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09268" y="1280160"/>
            <a:ext cx="9042400" cy="5013880"/>
          </a:xfrm>
          <a:prstGeom prst="rect">
            <a:avLst/>
          </a:prstGeom>
          <a:ln>
            <a:solidFill>
              <a:schemeClr val="tx2">
                <a:lumMod val="60000"/>
                <a:lumOff val="40000"/>
              </a:schemeClr>
            </a:solid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Solutions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Solution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Security Zones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ecurity Zon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Deceptive and Disruption Technology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Enterprise Network Architecture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terprise Network Architecture"/>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Honeypots</a:t>
            </a:r>
          </a:p>
        </p:txBody>
      </p:sp>
      <p:sp>
        <p:nvSpPr>
          <p:cNvPr id="2" name="Content"/>
          <p:cNvSpPr>
            <a:spLocks noGrp="1"/>
          </p:cNvSpPr>
          <p:nvPr>
            <p:ph idx="1" hasCustomPrompt="1"/>
          </p:nvPr>
        </p:nvSpPr>
        <p:spPr/>
        <p:txBody>
          <a:bodyPr>
            <a:normAutofit fontScale="92500" lnSpcReduction="20000"/>
          </a:bodyPr>
          <a:lstStyle/>
          <a:p>
            <a:r>
              <a:rPr lang="en-US"/>
              <a:t>Fake network to fool attackers
Components can be a:</a:t>
            </a:r>
          </a:p>
          <a:p>
            <a:pPr lvl="1"/>
            <a:r>
              <a:rPr lang="en-US"/>
              <a:t>Host
Service on a host
Network device
Virtual entity
Single file</a:t>
            </a:r>
          </a:p>
          <a:p>
            <a:pPr lvl="0"/>
            <a:r>
              <a:rPr lang="en-US"/>
              <a:t>Provides attacker info
Research</a:t>
            </a:r>
          </a:p>
          <a:p>
            <a:pPr lvl="1"/>
            <a:r>
              <a:rPr lang="en-US"/>
              <a:t>Research and education
Motives and tactics</a:t>
            </a:r>
          </a:p>
          <a:p>
            <a:pPr lvl="0"/>
            <a:r>
              <a:rPr lang="en-US"/>
              <a:t>Production</a:t>
            </a:r>
          </a:p>
          <a:p>
            <a:pPr lvl="1"/>
            <a:r>
              <a:rPr lang="en-US"/>
              <a:t>Private and public organizations
Protects running systems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Production Honeypots</a:t>
            </a:r>
          </a:p>
        </p:txBody>
      </p:sp>
      <p:sp>
        <p:nvSpPr>
          <p:cNvPr id="2" name="Content"/>
          <p:cNvSpPr>
            <a:spLocks noGrp="1"/>
          </p:cNvSpPr>
          <p:nvPr>
            <p:ph idx="1" hasCustomPrompt="1"/>
          </p:nvPr>
        </p:nvSpPr>
        <p:spPr/>
        <p:txBody>
          <a:bodyPr/>
          <a:lstStyle/>
          <a:p>
            <a:r>
              <a:rPr lang="en-US"/>
              <a:t>SSH
HTTP
WordPress
Email
TCP/lP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Honeynets</a:t>
            </a:r>
          </a:p>
        </p:txBody>
      </p:sp>
      <p:sp>
        <p:nvSpPr>
          <p:cNvPr id="2" name="Content"/>
          <p:cNvSpPr>
            <a:spLocks noGrp="1"/>
          </p:cNvSpPr>
          <p:nvPr>
            <p:ph idx="1" hasCustomPrompt="1"/>
          </p:nvPr>
        </p:nvSpPr>
        <p:spPr/>
        <p:txBody>
          <a:bodyPr/>
          <a:lstStyle/>
          <a:p>
            <a:r>
              <a:rPr lang="en-US"/>
              <a:t>Decoy networks
Contains many honeypots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Honeyfiles</a:t>
            </a:r>
          </a:p>
        </p:txBody>
      </p:sp>
      <p:sp>
        <p:nvSpPr>
          <p:cNvPr id="2" name="Content"/>
          <p:cNvSpPr>
            <a:spLocks noGrp="1"/>
          </p:cNvSpPr>
          <p:nvPr>
            <p:ph idx="1" hasCustomPrompt="1"/>
          </p:nvPr>
        </p:nvSpPr>
        <p:spPr/>
        <p:txBody>
          <a:bodyPr/>
          <a:lstStyle/>
          <a:p>
            <a:r>
              <a:rPr lang="en-US"/>
              <a:t>Files used for bait
Used to gather information
File types used:</a:t>
            </a:r>
          </a:p>
          <a:p>
            <a:pPr lvl="1"/>
            <a:r>
              <a:rPr lang="en-US"/>
              <a:t>Informational files
Application files
Log files regarding hacking
Intellectual property files</a:t>
            </a:r>
          </a:p>
          <a:p>
            <a:pPr lvl="0"/>
            <a:r>
              <a:rPr lang="en-US"/>
              <a:t>Any file can be used
Integrates with NIDS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DNS Sinkhole</a:t>
            </a:r>
          </a:p>
        </p:txBody>
      </p:sp>
      <p:sp>
        <p:nvSpPr>
          <p:cNvPr id="2" name="Content"/>
          <p:cNvSpPr>
            <a:spLocks noGrp="1"/>
          </p:cNvSpPr>
          <p:nvPr>
            <p:ph idx="1" hasCustomPrompt="1"/>
          </p:nvPr>
        </p:nvSpPr>
        <p:spPr/>
        <p:txBody>
          <a:bodyPr/>
          <a:lstStyle/>
          <a:p>
            <a:r>
              <a:rPr lang="en-US"/>
              <a:t>Provides false DNS resolution
Prevents DoS/DDoS attacks
Is not a product
Prevents email vulnerability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DNS Sinkhole Limitations</a:t>
            </a:r>
          </a:p>
        </p:txBody>
      </p:sp>
      <p:sp>
        <p:nvSpPr>
          <p:cNvPr id="2" name="Content"/>
          <p:cNvSpPr>
            <a:spLocks noGrp="1"/>
          </p:cNvSpPr>
          <p:nvPr>
            <p:ph idx="1" hasCustomPrompt="1"/>
          </p:nvPr>
        </p:nvSpPr>
        <p:spPr/>
        <p:txBody>
          <a:bodyPr/>
          <a:lstStyle/>
          <a:p>
            <a:r>
              <a:rPr lang="en-US"/>
              <a:t>Must use organization's server
Does not prevent malware
Could restrict website access
Must be internal only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Attack deception techniques</a:t>
            </a:r>
          </a:p>
          <a:p>
            <a:pPr lvl="1"/>
            <a:r>
              <a:rPr lang="en-US"/>
              <a:t>Honeypots
Honeyfiles
Honeynets
DNS sinkholes
Fake telemetry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5.2.7 Configure a Security Appliance
5.2.8 Configure Network Security Appliance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the benefits and risks of using proxy servers?
What is the purpose of a content filtering server?
What are the uses of a screened subnet?
Why is a honeynet useful?
What are the features of an all-in-one security appliance?
What size organization should employ a all-in-one security appliance?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Screened Subnets</a:t>
            </a:r>
          </a:p>
        </p:txBody>
      </p:sp>
      <p:sp>
        <p:nvSpPr>
          <p:cNvPr id="3" name="Index"/>
          <p:cNvSpPr>
            <a:spLocks noGrp="1"/>
          </p:cNvSpPr>
          <p:nvPr>
            <p:ph type="body" sz="quarter" idx="10" hasCustomPrompt="1"/>
          </p:nvPr>
        </p:nvSpPr>
        <p:spPr/>
        <p:txBody>
          <a:bodyPr/>
          <a:lstStyle/>
          <a:p>
            <a:r>
              <a:rPr lang="en-US"/>
              <a:t>5.3</a:t>
            </a:r>
          </a:p>
        </p:txBody>
      </p:sp>
      <p:sp>
        <p:nvSpPr>
          <p:cNvPr id="4" name="Module"/>
          <p:cNvSpPr>
            <a:spLocks noGrp="1"/>
          </p:cNvSpPr>
          <p:nvPr>
            <p:ph type="body" sz="quarter" idx="11" hasCustomPrompt="1"/>
          </p:nvPr>
        </p:nvSpPr>
        <p:spPr/>
        <p:txBody>
          <a:bodyPr/>
          <a:lstStyle/>
          <a:p>
            <a:r>
              <a:rPr lang="en-US"/>
              <a:t>Network Architecture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E50598-2D0A-4881-BD9C-03BDFCE1FCD0}">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customXml/itemProps2.xml><?xml version="1.0" encoding="utf-8"?>
<ds:datastoreItem xmlns:ds="http://schemas.openxmlformats.org/officeDocument/2006/customXml" ds:itemID="{CBB082EF-E4CD-40B4-B0AC-399B830D4191}">
  <ds:schemaRefs>
    <ds:schemaRef ds:uri="http://schemas.microsoft.com/sharepoint/v3/contenttype/forms"/>
  </ds:schemaRefs>
</ds:datastoreItem>
</file>

<file path=customXml/itemProps3.xml><?xml version="1.0" encoding="utf-8"?>
<ds:datastoreItem xmlns:ds="http://schemas.openxmlformats.org/officeDocument/2006/customXml" ds:itemID="{6D0EE06B-B188-42BE-968F-C0B3529186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Ion Boardroom</Template>
  <TotalTime>189</TotalTime>
  <Words>4382</Words>
  <Application>Microsoft Office PowerPoint</Application>
  <PresentationFormat>Widescreen</PresentationFormat>
  <Paragraphs>721</Paragraphs>
  <Slides>273</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273</vt:i4>
      </vt:variant>
    </vt:vector>
  </HeadingPairs>
  <TitlesOfParts>
    <vt:vector size="281" baseType="lpstr">
      <vt:lpstr>Arial</vt:lpstr>
      <vt:lpstr>Roboto</vt:lpstr>
      <vt:lpstr>Kepler Std</vt:lpstr>
      <vt:lpstr>Pathway Gothic One</vt:lpstr>
      <vt:lpstr>Wingdings 3</vt:lpstr>
      <vt:lpstr>TestOut</vt:lpstr>
      <vt:lpstr>1_TestOut</vt:lpstr>
      <vt:lpstr>Ion Boardroom</vt:lpstr>
      <vt:lpstr>Network Architecture</vt:lpstr>
      <vt:lpstr>Enterprise Network Architecture</vt:lpstr>
      <vt:lpstr>Key Terms</vt:lpstr>
      <vt:lpstr>Key Definitions</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Enterprise Network Architecture</vt:lpstr>
      <vt:lpstr>Class Discussion</vt:lpstr>
      <vt:lpstr>Security Appliances</vt:lpstr>
      <vt:lpstr>Section Skill Overview</vt:lpstr>
      <vt:lpstr>Key Terms</vt:lpstr>
      <vt:lpstr>Key Definitions</vt:lpstr>
      <vt:lpstr>Key Definitions</vt:lpstr>
      <vt:lpstr>Key Definitions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Appliances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Solutions</vt:lpstr>
      <vt:lpstr>Security Zones</vt:lpstr>
      <vt:lpstr>Security Zones</vt:lpstr>
      <vt:lpstr>Security Zones</vt:lpstr>
      <vt:lpstr>Security Zones</vt:lpstr>
      <vt:lpstr>Security Zones</vt:lpstr>
      <vt:lpstr>Security Zones</vt:lpstr>
      <vt:lpstr>Security Zones</vt:lpstr>
      <vt:lpstr>Security Zones</vt:lpstr>
      <vt:lpstr>Security Zones</vt:lpstr>
      <vt:lpstr>Security Zones</vt:lpstr>
      <vt:lpstr>Security Zones</vt:lpstr>
      <vt:lpstr>Security Zones</vt:lpstr>
      <vt:lpstr>Deceptive and Disruption Technology</vt:lpstr>
      <vt:lpstr>Honeypots</vt:lpstr>
      <vt:lpstr>Production Honeypots</vt:lpstr>
      <vt:lpstr>Honeynets</vt:lpstr>
      <vt:lpstr>Honeyfiles</vt:lpstr>
      <vt:lpstr>DNS Sinkhole</vt:lpstr>
      <vt:lpstr>DNS Sinkhole Limitations</vt:lpstr>
      <vt:lpstr>Summary</vt:lpstr>
      <vt:lpstr>In-Class Practice</vt:lpstr>
      <vt:lpstr>Class Discussion</vt:lpstr>
      <vt:lpstr>Screened Subnets</vt:lpstr>
      <vt:lpstr>Section Skill Overview</vt:lpstr>
      <vt:lpstr>Key Terms</vt:lpstr>
      <vt:lpstr>Key Definitions</vt:lpstr>
      <vt:lpstr>Screened Subnets</vt:lpstr>
      <vt:lpstr>Screened Subnets</vt:lpstr>
      <vt:lpstr>Screened Subnets</vt:lpstr>
      <vt:lpstr>Screened Subnets</vt:lpstr>
      <vt:lpstr>Screened Subnets</vt:lpstr>
      <vt:lpstr>Screened Subnets</vt:lpstr>
      <vt:lpstr>Screened Subnets</vt:lpstr>
      <vt:lpstr>Screened Subnets</vt:lpstr>
      <vt:lpstr>In-Class Practice</vt:lpstr>
      <vt:lpstr>Class Discussion</vt:lpstr>
      <vt:lpstr>Firewalls</vt:lpstr>
      <vt:lpstr>Section Skill Overview</vt:lpstr>
      <vt:lpstr>Key Terms</vt:lpstr>
      <vt:lpstr>Key Definitions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Firewalls</vt:lpstr>
      <vt:lpstr>In-Class Practice</vt:lpstr>
      <vt:lpstr>Class Discussion</vt:lpstr>
      <vt:lpstr>Virtual Private Networks</vt:lpstr>
      <vt:lpstr>Section Skill Overview</vt:lpstr>
      <vt:lpstr>Key Terms</vt:lpstr>
      <vt:lpstr>Key Definitions</vt:lpstr>
      <vt:lpstr>Key Definitions</vt:lpstr>
      <vt:lpstr>Virtual Private Networks</vt:lpstr>
      <vt:lpstr>Virtual Private Networks</vt:lpstr>
      <vt:lpstr>Virtual Private Networks</vt:lpstr>
      <vt:lpstr>Virtual Private Networks</vt:lpstr>
      <vt:lpstr>Virtual Private Networks</vt:lpstr>
      <vt:lpstr>Virtual Private Networks</vt:lpstr>
      <vt:lpstr>Virtual Private Networks</vt:lpstr>
      <vt:lpstr>Virtual Private Networks</vt:lpstr>
      <vt:lpstr>Virtual Private Networks</vt:lpstr>
      <vt:lpstr>IPsec</vt:lpstr>
      <vt:lpstr>SSL</vt:lpstr>
      <vt:lpstr>Summary</vt:lpstr>
      <vt:lpstr>In-Class Practice</vt:lpstr>
      <vt:lpstr>Class Discussion</vt:lpstr>
      <vt:lpstr>Network Access Control</vt:lpstr>
      <vt:lpstr>Key Terms</vt:lpstr>
      <vt:lpstr>Key Definitions</vt:lpstr>
      <vt:lpstr>Network Access Control</vt:lpstr>
      <vt:lpstr>Admission Criteria</vt:lpstr>
      <vt:lpstr>NAC Goals - Net Integrity</vt:lpstr>
      <vt:lpstr>Vendor-Specific Solution</vt:lpstr>
      <vt:lpstr>Network Access Control</vt:lpstr>
      <vt:lpstr>Network Access Control</vt:lpstr>
      <vt:lpstr>Network Access Control</vt:lpstr>
      <vt:lpstr>Network Access Control</vt:lpstr>
      <vt:lpstr>Network Access Control</vt:lpstr>
      <vt:lpstr>Network Access Control</vt:lpstr>
      <vt:lpstr>Summary</vt:lpstr>
      <vt:lpstr>Class Discussion</vt:lpstr>
      <vt:lpstr>Network Device Vulnerabilities</vt:lpstr>
      <vt:lpstr>Section Skill Overview</vt:lpstr>
      <vt:lpstr>Key Terms</vt:lpstr>
      <vt:lpstr>Key Definitions</vt:lpstr>
      <vt:lpstr>Device Vulnerabilities</vt:lpstr>
      <vt:lpstr>Misconfigured Devices</vt:lpstr>
      <vt:lpstr>Weak Security</vt:lpstr>
      <vt:lpstr>Updates</vt:lpstr>
      <vt:lpstr>Credential Management</vt:lpstr>
      <vt:lpstr>Physical Access</vt:lpstr>
      <vt:lpstr>Unknown Vulnerabilities</vt:lpstr>
      <vt:lpstr>Known Vulnerabilities</vt:lpstr>
      <vt:lpstr>Summary</vt:lpstr>
      <vt:lpstr>In-Class Practice</vt:lpstr>
      <vt:lpstr>Class Discussion</vt:lpstr>
      <vt:lpstr>Network Applications</vt:lpstr>
      <vt:lpstr>Section Skill Overview</vt:lpstr>
      <vt:lpstr>Key Terms</vt:lpstr>
      <vt:lpstr>Key Definitions</vt:lpstr>
      <vt:lpstr>Network Application Security</vt:lpstr>
      <vt:lpstr>Network Application Security</vt:lpstr>
      <vt:lpstr>Network Application Security</vt:lpstr>
      <vt:lpstr>Network Application Security</vt:lpstr>
      <vt:lpstr>Network Application Security</vt:lpstr>
      <vt:lpstr>Network Application Security</vt:lpstr>
      <vt:lpstr>Network Application Security</vt:lpstr>
      <vt:lpstr>Network Application Security</vt:lpstr>
      <vt:lpstr>Network Application Security</vt:lpstr>
      <vt:lpstr>Network Application Security</vt:lpstr>
      <vt:lpstr>Class Discussion</vt:lpstr>
      <vt:lpstr>Switch Security and Attacks</vt:lpstr>
      <vt:lpstr>Section Skill Overview</vt:lpstr>
      <vt:lpstr>Key Terms</vt:lpstr>
      <vt:lpstr>Key Definitions</vt:lpstr>
      <vt:lpstr>Key Definitions</vt:lpstr>
      <vt:lpstr>Key Definitions</vt:lpstr>
      <vt:lpstr>Switch Features</vt:lpstr>
      <vt:lpstr>Switch Features</vt:lpstr>
      <vt:lpstr>Unmanaged vs. Managed</vt:lpstr>
      <vt:lpstr>Switch Features</vt:lpstr>
      <vt:lpstr>Switch Features</vt:lpstr>
      <vt:lpstr>Layer 2 vs. Layer 3</vt:lpstr>
      <vt:lpstr>Switch Security</vt:lpstr>
      <vt:lpstr>Switch Features</vt:lpstr>
      <vt:lpstr>Switch Features</vt:lpstr>
      <vt:lpstr>Switch Features</vt:lpstr>
      <vt:lpstr>Switch Features</vt:lpstr>
      <vt:lpstr>Switch Features</vt:lpstr>
      <vt:lpstr>Switch Features</vt:lpstr>
      <vt:lpstr>Summary</vt:lpstr>
      <vt:lpstr>Securing Network Switches</vt:lpstr>
      <vt:lpstr>Best Practices</vt:lpstr>
      <vt:lpstr>Port Security</vt:lpstr>
      <vt:lpstr>Securing Network Switches</vt:lpstr>
      <vt:lpstr>Securing Network Switches</vt:lpstr>
      <vt:lpstr>Securing Network Switches</vt:lpstr>
      <vt:lpstr>Securing Network Switches</vt:lpstr>
      <vt:lpstr>Port Security Violations</vt:lpstr>
      <vt:lpstr>Securing Network Switches</vt:lpstr>
      <vt:lpstr>Securing Network Switches</vt:lpstr>
      <vt:lpstr>Securing Network Switches</vt:lpstr>
      <vt:lpstr>Securing Network Switches</vt:lpstr>
      <vt:lpstr>Securing Network Switches</vt:lpstr>
      <vt:lpstr>Securing Network Switches</vt:lpstr>
      <vt:lpstr>Securing Network Switches</vt:lpstr>
      <vt:lpstr>Summary</vt:lpstr>
      <vt:lpstr>Switch Attacks</vt:lpstr>
      <vt:lpstr>Common Switch Attacks</vt:lpstr>
      <vt:lpstr>Switch Attacks</vt:lpstr>
      <vt:lpstr>Switch Attacks</vt:lpstr>
      <vt:lpstr>Switch Attacks</vt:lpstr>
      <vt:lpstr>Switch Attacks</vt:lpstr>
      <vt:lpstr>VLAN Spoofing</vt:lpstr>
      <vt:lpstr>Switch Attacks</vt:lpstr>
      <vt:lpstr>Switch Attacks</vt:lpstr>
      <vt:lpstr>Switch Attacks</vt:lpstr>
      <vt:lpstr>Switch Attacks</vt:lpstr>
      <vt:lpstr>Switch Attacks</vt:lpstr>
      <vt:lpstr>Switch Attacks</vt:lpstr>
      <vt:lpstr>STP Manipulation Mitigation</vt:lpstr>
      <vt:lpstr>MAC Spoofing</vt:lpstr>
      <vt:lpstr>Switch Attacks</vt:lpstr>
      <vt:lpstr>Summary</vt:lpstr>
      <vt:lpstr>In-Class Practice</vt:lpstr>
      <vt:lpstr>Class Discussion</vt:lpstr>
      <vt:lpstr>Router Security</vt:lpstr>
      <vt:lpstr>Section Skill Overview</vt:lpstr>
      <vt:lpstr>Key Terms</vt:lpstr>
      <vt:lpstr>Key Definitions</vt:lpstr>
      <vt:lpstr>Router Security</vt:lpstr>
      <vt:lpstr>Router Security</vt:lpstr>
      <vt:lpstr>Summary</vt:lpstr>
      <vt:lpstr>Router ACLs</vt:lpstr>
      <vt:lpstr>Standard ACL</vt:lpstr>
      <vt:lpstr>Extended ACL</vt:lpstr>
      <vt:lpstr>Summary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34</cp:revision>
  <dcterms:created xsi:type="dcterms:W3CDTF">2018-06-15T22:57:16Z</dcterms:created>
  <dcterms:modified xsi:type="dcterms:W3CDTF">2023-11-16T14:40:51Z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ies>
</file>