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4" r:id="rId2"/>
    <p:sldId id="265" r:id="rId3"/>
    <p:sldId id="272" r:id="rId4"/>
    <p:sldId id="267" r:id="rId5"/>
    <p:sldId id="266" r:id="rId6"/>
    <p:sldId id="270" r:id="rId7"/>
    <p:sldId id="271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2F"/>
    <a:srgbClr val="F4BB2E"/>
    <a:srgbClr val="632B8D"/>
    <a:srgbClr val="C9A23F"/>
    <a:srgbClr val="3F575E"/>
    <a:srgbClr val="5A9092"/>
    <a:srgbClr val="4B4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3162" autoAdjust="0"/>
  </p:normalViewPr>
  <p:slideViewPr>
    <p:cSldViewPr snapToGrid="0">
      <p:cViewPr varScale="1">
        <p:scale>
          <a:sx n="74" d="100"/>
          <a:sy n="74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440255-C59E-4FFC-8112-3BA66EEE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33AD4-6C07-43B2-9087-1770FDF4CB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D0F13-B65F-43C6-B306-38F069C6BEA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5B827-C327-4919-9EDB-964DCD783B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ADE78-C46A-4B6A-AC9A-B313C8714A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39245-5FE6-4868-B709-08970B1F1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2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6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57A9C126-C0C7-452B-BA51-D7C884555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76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D08C9-113F-44A7-8AB5-0B295EB168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63" y="1251623"/>
            <a:ext cx="6505575" cy="750172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rgbClr val="FFBA2F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CBE4-8460-4984-8C31-CC16BBB88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163" y="2009347"/>
            <a:ext cx="4462463" cy="38777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D60C59-86E1-421F-A329-0A5F8E7EF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2163" y="2701240"/>
            <a:ext cx="5081588" cy="1746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65264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2DF9CC5-55BC-4166-A201-CB9F51DB7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5EEA6-335E-478A-B21D-0D41EF680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635000"/>
            <a:ext cx="4605337" cy="641865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rgbClr val="3F575E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99345E-6F71-4883-BA05-F0E2BCB1DE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25575"/>
            <a:ext cx="4662487" cy="2743200"/>
          </a:xfrm>
        </p:spPr>
        <p:txBody>
          <a:bodyPr/>
          <a:lstStyle>
            <a:lvl1pPr marL="2286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51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AAE843C-29C3-4E28-AC40-E7730903A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F89E4-F9F8-487E-B88F-CB848BF15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504" y="683398"/>
            <a:ext cx="5634038" cy="667608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rgbClr val="FFBA2F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E30AC5-E4B3-4DA3-B613-BC20F90E06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504" y="1425618"/>
            <a:ext cx="6170613" cy="2503487"/>
          </a:xfrm>
        </p:spPr>
        <p:txBody>
          <a:bodyPr/>
          <a:lstStyle>
            <a:lvl1pPr marL="228600" indent="-228600">
              <a:buClr>
                <a:srgbClr val="FFBA2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rgbClr val="FFBA2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FFBA2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FFBA2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FFBA2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32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1B5B0231-DBBE-489E-BC7C-5EA352741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618254-329B-435C-911F-4BD44C656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635000"/>
            <a:ext cx="4605337" cy="641865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rgbClr val="3F575E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677600-54F1-4628-ABAE-5F30A39A84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25575"/>
            <a:ext cx="4662487" cy="2743200"/>
          </a:xfrm>
        </p:spPr>
        <p:txBody>
          <a:bodyPr/>
          <a:lstStyle>
            <a:lvl1pPr marL="2286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41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8B24C-1C16-4C62-916F-44412575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6F26D-3113-4C24-9E48-5DD82062A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D5242-3DD0-40DF-B895-CD578C19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1F47-762C-43FB-9657-DA0E9281804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2181-39DE-4734-9D7B-BDA795DD3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BFB77-EA8B-4FC8-8E8D-5CFEE0871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F88D-4045-4FA4-9646-DF005913A1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6430B8-1D13-45FE-96FB-BDDA0C7272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4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49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hyperlink" Target="https://www.studystack.com/picmatch-3453044" TargetMode="Externa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hyperlink" Target="https://quizlet.com/622149848/computer-hardware-and-system-software-flash-cards/" TargetMode="External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51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AD122E-04D9-4368-AB53-5DAEFB691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150" y="776053"/>
            <a:ext cx="7446291" cy="750172"/>
          </a:xfrm>
        </p:spPr>
        <p:txBody>
          <a:bodyPr>
            <a:noAutofit/>
          </a:bodyPr>
          <a:lstStyle/>
          <a:p>
            <a:r>
              <a:rPr lang="en-US" sz="3200" dirty="0"/>
              <a:t>Preparing College and Career Ready  Students for  Success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0646F-46AC-45A6-9FBC-D5B9A9F4BF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163" y="1820171"/>
            <a:ext cx="7578266" cy="38777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“Nacogdoches High School CTE Recruitment Days For Middle School Students”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8394" y="2501896"/>
            <a:ext cx="6542220" cy="4079449"/>
            <a:chOff x="848394" y="2501896"/>
            <a:chExt cx="6542220" cy="40794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8" y="2501896"/>
              <a:ext cx="5439266" cy="407944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Curved Right Arrow 4"/>
            <p:cNvSpPr/>
            <p:nvPr/>
          </p:nvSpPr>
          <p:spPr>
            <a:xfrm rot="21140182">
              <a:off x="848394" y="2949368"/>
              <a:ext cx="1213569" cy="2361934"/>
            </a:xfrm>
            <a:prstGeom prst="curvedRightArrow">
              <a:avLst/>
            </a:prstGeom>
            <a:solidFill>
              <a:srgbClr val="FFBA2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60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24FA6-0A03-4B2C-BDAC-A8CB02B8B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35000"/>
            <a:ext cx="11012847" cy="641865"/>
          </a:xfrm>
        </p:spPr>
        <p:txBody>
          <a:bodyPr>
            <a:noAutofit/>
          </a:bodyPr>
          <a:lstStyle/>
          <a:p>
            <a:r>
              <a:rPr lang="en-US" sz="3200" dirty="0"/>
              <a:t>Reinforce Learning the </a:t>
            </a:r>
            <a:r>
              <a:rPr lang="en-US" sz="3200" dirty="0" err="1"/>
              <a:t>TestOut</a:t>
            </a:r>
            <a:r>
              <a:rPr lang="en-US" sz="3200" dirty="0"/>
              <a:t> Curriculum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2197" b="11949"/>
          <a:stretch/>
        </p:blipFill>
        <p:spPr>
          <a:xfrm>
            <a:off x="4184856" y="1776998"/>
            <a:ext cx="3903342" cy="4813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88" y="1373851"/>
            <a:ext cx="3425825" cy="4197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6" y="1375057"/>
            <a:ext cx="3429000" cy="4195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03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3" y="683398"/>
            <a:ext cx="11365199" cy="6676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Reminders and Study Guide Samples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114" y="2651951"/>
            <a:ext cx="2287023" cy="968052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113" y="4062595"/>
            <a:ext cx="2287023" cy="1010101"/>
          </a:xfrm>
          <a:prstGeom prst="rect">
            <a:avLst/>
          </a:prstGeom>
          <a:ln w="571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9515" y="1941808"/>
            <a:ext cx="2062218" cy="33855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Kepler Std Medium" panose="02040A0306070A060204"/>
              </a:rPr>
              <a:t>CLICK TO DEMO</a:t>
            </a:r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043248"/>
              </p:ext>
            </p:extLst>
          </p:nvPr>
        </p:nvGraphicFramePr>
        <p:xfrm>
          <a:off x="311285" y="1530975"/>
          <a:ext cx="3877056" cy="494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956042" imgH="7939286" progId="Word.Document.12">
                  <p:embed/>
                </p:oleObj>
              </mc:Choice>
              <mc:Fallback>
                <p:oleObj name="Document" r:id="rId6" imgW="5956042" imgH="7939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285" y="1530975"/>
                        <a:ext cx="3877056" cy="49469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4BB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049643"/>
              </p:ext>
            </p:extLst>
          </p:nvPr>
        </p:nvGraphicFramePr>
        <p:xfrm>
          <a:off x="4604934" y="1531717"/>
          <a:ext cx="3878675" cy="494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6872357" imgH="8764203" progId="Word.Document.12">
                  <p:embed/>
                </p:oleObj>
              </mc:Choice>
              <mc:Fallback>
                <p:oleObj name="Document" r:id="rId8" imgW="6872357" imgH="87642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4934" y="1531717"/>
                        <a:ext cx="3878675" cy="49469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FBA2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5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6EEE7-63CE-4B9E-82C8-B118DC284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35000"/>
            <a:ext cx="10419524" cy="6418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Celebrating Student Success!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2147092"/>
            <a:ext cx="3556916" cy="2667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20" y="2144732"/>
            <a:ext cx="3560064" cy="2670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84" b="21390"/>
          <a:stretch/>
        </p:blipFill>
        <p:spPr>
          <a:xfrm>
            <a:off x="4248230" y="4423998"/>
            <a:ext cx="3689539" cy="2122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2804" y="1276865"/>
            <a:ext cx="1102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9A23F"/>
                </a:solidFill>
              </a:rPr>
              <a:t>Certificates are posted on my “Wall of Honor” and on my “Be Golden Be CTE” board</a:t>
            </a:r>
          </a:p>
        </p:txBody>
      </p:sp>
    </p:spTree>
    <p:extLst>
      <p:ext uri="{BB962C8B-B14F-4D97-AF65-F5344CB8AC3E}">
        <p14:creationId xmlns:p14="http://schemas.microsoft.com/office/powerpoint/2010/main" val="14810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771" y="429587"/>
            <a:ext cx="11365199" cy="669640"/>
          </a:xfrm>
        </p:spPr>
        <p:txBody>
          <a:bodyPr>
            <a:noAutofit/>
          </a:bodyPr>
          <a:lstStyle/>
          <a:p>
            <a:r>
              <a:rPr lang="en-US" sz="3400" dirty="0"/>
              <a:t>Celebrating Student Success!</a:t>
            </a:r>
          </a:p>
          <a:p>
            <a:endParaRPr lang="en-US" sz="3400" dirty="0"/>
          </a:p>
          <a:p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5062" r="3624"/>
          <a:stretch/>
        </p:blipFill>
        <p:spPr>
          <a:xfrm rot="21129905">
            <a:off x="515717" y="1892583"/>
            <a:ext cx="3090166" cy="3448212"/>
          </a:xfrm>
          <a:prstGeom prst="rect">
            <a:avLst/>
          </a:prstGeom>
          <a:ln w="127000" cap="sq">
            <a:solidFill>
              <a:srgbClr val="FFBA2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13759" r="18956"/>
          <a:stretch/>
        </p:blipFill>
        <p:spPr>
          <a:xfrm rot="432322">
            <a:off x="9348202" y="1248231"/>
            <a:ext cx="2331760" cy="4004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BA2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86" y="1789019"/>
            <a:ext cx="4548654" cy="45047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9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24FA6-0A03-4B2C-BDAC-A8CB02B8B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920" y="635000"/>
            <a:ext cx="11575914" cy="641865"/>
          </a:xfrm>
        </p:spPr>
        <p:txBody>
          <a:bodyPr>
            <a:noAutofit/>
          </a:bodyPr>
          <a:lstStyle/>
          <a:p>
            <a:r>
              <a:rPr lang="en-US" sz="3200" dirty="0"/>
              <a:t>Celebrating Student’s Perfect Scores and 2</a:t>
            </a:r>
            <a:r>
              <a:rPr lang="en-US" sz="3200" baseline="30000" dirty="0"/>
              <a:t>nd</a:t>
            </a:r>
            <a:r>
              <a:rPr lang="en-US" sz="3200" dirty="0"/>
              <a:t> in State in Excel!</a:t>
            </a:r>
          </a:p>
          <a:p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r="6973"/>
          <a:stretch/>
        </p:blipFill>
        <p:spPr>
          <a:xfrm>
            <a:off x="333796" y="1926075"/>
            <a:ext cx="2640751" cy="4572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12624" r="27730"/>
          <a:stretch/>
        </p:blipFill>
        <p:spPr>
          <a:xfrm>
            <a:off x="9106280" y="1624519"/>
            <a:ext cx="2671159" cy="3871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2370" r="3646" b="3975"/>
          <a:stretch/>
        </p:blipFill>
        <p:spPr>
          <a:xfrm>
            <a:off x="3239310" y="2356203"/>
            <a:ext cx="5501041" cy="3032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BA2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4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3" y="683398"/>
            <a:ext cx="11365199" cy="6676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Honor Cords for Graduation!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F593-1737-4621-A373-4080FA2BD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504" y="1425619"/>
            <a:ext cx="7943564" cy="4293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4BB2E"/>
                </a:solidFill>
                <a:latin typeface="Kepler Std Medium" panose="02040A0306070A060204"/>
              </a:rPr>
              <a:t>For All Students Who Earn an Industry Based Certification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726">
            <a:off x="7325968" y="2001664"/>
            <a:ext cx="4446572" cy="333492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9" y="2169268"/>
            <a:ext cx="5504462" cy="4128346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4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86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Kepler Std Medium</vt:lpstr>
      <vt:lpstr>Open Sans</vt:lpstr>
      <vt:lpstr>Open Sans Semibold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Wheeler</dc:creator>
  <cp:lastModifiedBy>Stevie George</cp:lastModifiedBy>
  <cp:revision>41</cp:revision>
  <dcterms:created xsi:type="dcterms:W3CDTF">2022-04-19T15:17:02Z</dcterms:created>
  <dcterms:modified xsi:type="dcterms:W3CDTF">2022-07-12T21:32:09Z</dcterms:modified>
</cp:coreProperties>
</file>