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16B99751-02F1-4459-98C4-B50B56CF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00B6019-CD12-44A4-846E-3EBE423A6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6876"/>
            <a:ext cx="8458200" cy="704850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FFBA2F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8582CE2-55B5-460B-A45D-0EF87A5797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466976"/>
            <a:ext cx="7277100" cy="457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Vinyl OT Regular" panose="02000506030000020003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9937E08-4AD9-4931-B381-FB54BA4EE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190875"/>
            <a:ext cx="6134100" cy="1590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Body text </a:t>
            </a:r>
          </a:p>
        </p:txBody>
      </p:sp>
    </p:spTree>
    <p:extLst>
      <p:ext uri="{BB962C8B-B14F-4D97-AF65-F5344CB8AC3E}">
        <p14:creationId xmlns:p14="http://schemas.microsoft.com/office/powerpoint/2010/main" val="7375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95EBB56-E499-405D-8157-D0C3208FA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74641E-E59A-4AD0-8BA0-911B2BE5B9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210" y="445102"/>
            <a:ext cx="8658225" cy="922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>
                <a:solidFill>
                  <a:srgbClr val="4B4540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886A99-945A-4FAD-B166-AA348A2EB3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565275"/>
            <a:ext cx="9855200" cy="5083175"/>
          </a:xfrm>
        </p:spPr>
        <p:txBody>
          <a:bodyPr/>
          <a:lstStyle>
            <a:lvl1pPr marL="514350" indent="-51435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rgbClr val="4B45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rgbClr val="4B45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rgbClr val="4B45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rgbClr val="4B45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rgbClr val="4B45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63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4E64B710-5A04-4548-91A7-D87DA37D2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308B8A-4AD7-465B-B663-41336E332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210" y="445102"/>
            <a:ext cx="8658225" cy="922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>
                <a:solidFill>
                  <a:schemeClr val="bg1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0B368ED-2E74-4B0F-A051-A4C4CA38A5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565275"/>
            <a:ext cx="9855200" cy="5083175"/>
          </a:xfrm>
        </p:spPr>
        <p:txBody>
          <a:bodyPr/>
          <a:lstStyle>
            <a:lvl1pPr marL="514350" indent="-51435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Clr>
                <a:srgbClr val="F4BB2E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51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8B24C-1C16-4C62-916F-44412575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F26D-3113-4C24-9E48-5DD82062A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5242-3DD0-40DF-B895-CD578C19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1F47-762C-43FB-9657-DA0E928180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2181-39DE-4734-9D7B-BDA795DD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BFB77-EA8B-4FC8-8E8D-5CFEE0871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F88D-4045-4FA4-9646-DF005913A1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6430B8-1D13-45FE-96FB-BDDA0C727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4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B1DF5-0C61-49D4-A46E-D4CCB309B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NSITE High School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3F5B4-510A-4191-935C-2D6FCF0B08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Certification Program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C86EC-594B-48E8-973F-815134CDCD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417C3-00B3-4A87-9BDD-D2199CFF9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Certifications Taken &amp; Passed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69FB-C195-4039-BFAB-AAAB4A31C6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210" y="1259143"/>
            <a:ext cx="9855200" cy="5083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78303-BE0C-43D8-B409-9CEF9AA54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0" y="1381954"/>
            <a:ext cx="9467967" cy="2651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417C3-00B3-4A87-9BDD-D2199CFF9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Certifications Taken &amp; Passed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69FB-C195-4039-BFAB-AAAB4A31C6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210" y="1259143"/>
            <a:ext cx="9855200" cy="51537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759AE-A94C-4A4B-BF4E-FD612BABE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1" y="1259143"/>
            <a:ext cx="4119247" cy="49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45216-3682-46BC-AA48-85814C86B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 Need Variety…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41666-CACA-43D3-8EB6-876A935325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During the Hardware portion this year, we took old desktop computers apart to identify most of the important portions and then I aske the students to put them back together</a:t>
            </a:r>
          </a:p>
          <a:p>
            <a:endParaRPr lang="en-US" dirty="0"/>
          </a:p>
          <a:p>
            <a:r>
              <a:rPr lang="en-US" dirty="0"/>
              <a:t>Mixing it up is important, and students will appreciate you trying to keep things lively, fun.</a:t>
            </a:r>
          </a:p>
          <a:p>
            <a:endParaRPr lang="en-US" dirty="0"/>
          </a:p>
          <a:p>
            <a:r>
              <a:rPr lang="en-US" dirty="0" err="1"/>
              <a:t>Quizlets</a:t>
            </a:r>
            <a:r>
              <a:rPr lang="en-US" dirty="0"/>
              <a:t>, </a:t>
            </a:r>
            <a:r>
              <a:rPr lang="en-US" dirty="0" err="1"/>
              <a:t>Kahoots</a:t>
            </a:r>
            <a:r>
              <a:rPr lang="en-US" dirty="0"/>
              <a:t>, Quizzes to learn vocabulary</a:t>
            </a:r>
          </a:p>
          <a:p>
            <a:r>
              <a:rPr lang="en-US" dirty="0"/>
              <a:t>In-house competitions between classes</a:t>
            </a:r>
          </a:p>
          <a:p>
            <a:r>
              <a:rPr lang="en-US" dirty="0"/>
              <a:t>Charting progress, </a:t>
            </a:r>
            <a:r>
              <a:rPr lang="en-US"/>
              <a:t>reviewing once a week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9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7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Kepler Std Medium</vt:lpstr>
      <vt:lpstr>Open Sans</vt:lpstr>
      <vt:lpstr>Vinyl OT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Wheeler</dc:creator>
  <cp:lastModifiedBy>Stevie George</cp:lastModifiedBy>
  <cp:revision>11</cp:revision>
  <dcterms:created xsi:type="dcterms:W3CDTF">2022-04-19T15:17:02Z</dcterms:created>
  <dcterms:modified xsi:type="dcterms:W3CDTF">2022-07-12T20:46:37Z</dcterms:modified>
</cp:coreProperties>
</file>