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9"/>
  </p:handoutMasterIdLst>
  <p:sldIdLst>
    <p:sldId id="264" r:id="rId2"/>
    <p:sldId id="265" r:id="rId3"/>
    <p:sldId id="266" r:id="rId4"/>
    <p:sldId id="271" r:id="rId5"/>
    <p:sldId id="267" r:id="rId6"/>
    <p:sldId id="268" r:id="rId7"/>
    <p:sldId id="272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Kepler Std Medium" panose="02040A0306070A060204" charset="0"/>
      <p:bold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Open Sans Semibold" panose="020B0706030804020204" pitchFamily="34" charset="0"/>
      <p:bold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2F"/>
    <a:srgbClr val="3F575E"/>
    <a:srgbClr val="F4BB2E"/>
    <a:srgbClr val="5A9092"/>
    <a:srgbClr val="C9A23F"/>
    <a:srgbClr val="4B4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440255-C59E-4FFC-8112-3BA66EEE31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33AD4-6C07-43B2-9087-1770FDF4CB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D0F13-B65F-43C6-B306-38F069C6BEA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5B827-C327-4919-9EDB-964DCD783B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ADE78-C46A-4B6A-AC9A-B313C8714A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39245-5FE6-4868-B709-08970B1F1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27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7A9C126-C0C7-452B-BA51-D7C884555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76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4D08C9-113F-44A7-8AB5-0B295EB168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163" y="1251623"/>
            <a:ext cx="6505575" cy="750172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rgbClr val="FFBA2F"/>
                </a:solidFill>
                <a:latin typeface="Kepler Std Medium" panose="02040A0306070A060204" pitchFamily="18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CBE4-8460-4984-8C31-CC16BBB88D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163" y="2009347"/>
            <a:ext cx="4462463" cy="38777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8D60C59-86E1-421F-A329-0A5F8E7EFE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163" y="2701240"/>
            <a:ext cx="5081588" cy="17462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65264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2DF9CC5-55BC-4166-A201-CB9F51DB7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5EEA6-335E-478A-B21D-0D41EF6800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635000"/>
            <a:ext cx="4605337" cy="641865"/>
          </a:xfrm>
        </p:spPr>
        <p:txBody>
          <a:bodyPr>
            <a:normAutofit/>
          </a:bodyPr>
          <a:lstStyle>
            <a:lvl1pPr marL="0" indent="0">
              <a:buNone/>
              <a:defRPr sz="5400">
                <a:solidFill>
                  <a:srgbClr val="3F575E"/>
                </a:solidFill>
                <a:latin typeface="Kepler Std Medium" panose="02040A0306070A060204" pitchFamily="18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99345E-6F71-4883-BA05-F0E2BCB1DE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4988" y="1425575"/>
            <a:ext cx="4662487" cy="2743200"/>
          </a:xfrm>
        </p:spPr>
        <p:txBody>
          <a:bodyPr/>
          <a:lstStyle>
            <a:lvl1pPr marL="228600" indent="-228600">
              <a:buClr>
                <a:srgbClr val="FFBA2F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FFBA2F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FFBA2F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FFBA2F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FFBA2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351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AAE843C-29C3-4E28-AC40-E7730903A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F89E4-F9F8-487E-B88F-CB848BF15B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504" y="683398"/>
            <a:ext cx="5634038" cy="667608"/>
          </a:xfrm>
        </p:spPr>
        <p:txBody>
          <a:bodyPr>
            <a:normAutofit/>
          </a:bodyPr>
          <a:lstStyle>
            <a:lvl1pPr marL="0" indent="0">
              <a:buNone/>
              <a:defRPr sz="5400">
                <a:solidFill>
                  <a:srgbClr val="FFBA2F"/>
                </a:solidFill>
                <a:latin typeface="Kepler Std Medium" panose="02040A0306070A060204" pitchFamily="18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E30AC5-E4B3-4DA3-B613-BC20F90E06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504" y="1425618"/>
            <a:ext cx="6170613" cy="2503487"/>
          </a:xfrm>
        </p:spPr>
        <p:txBody>
          <a:bodyPr/>
          <a:lstStyle>
            <a:lvl1pPr marL="228600" indent="-228600">
              <a:buClr>
                <a:srgbClr val="FFBA2F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rgbClr val="FFBA2F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FFBA2F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rgbClr val="FFBA2F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rgbClr val="FFBA2F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32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1B5B0231-DBBE-489E-BC7C-5EA3527417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2618254-329B-435C-911F-4BD44C6565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635000"/>
            <a:ext cx="4605337" cy="641865"/>
          </a:xfrm>
        </p:spPr>
        <p:txBody>
          <a:bodyPr>
            <a:normAutofit/>
          </a:bodyPr>
          <a:lstStyle>
            <a:lvl1pPr marL="0" indent="0">
              <a:buNone/>
              <a:defRPr sz="5400">
                <a:solidFill>
                  <a:srgbClr val="3F575E"/>
                </a:solidFill>
                <a:latin typeface="Kepler Std Medium" panose="02040A0306070A060204" pitchFamily="18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1677600-54F1-4628-ABAE-5F30A39A84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4988" y="1425575"/>
            <a:ext cx="4662487" cy="2743200"/>
          </a:xfrm>
        </p:spPr>
        <p:txBody>
          <a:bodyPr/>
          <a:lstStyle>
            <a:lvl1pPr marL="228600" indent="-228600">
              <a:buClr>
                <a:srgbClr val="FFBA2F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FFBA2F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FFBA2F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FFBA2F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FFBA2F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841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08B24C-1C16-4C62-916F-44412575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6F26D-3113-4C24-9E48-5DD82062A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D5242-3DD0-40DF-B895-CD578C191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01F47-762C-43FB-9657-DA0E9281804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92181-39DE-4734-9D7B-BDA795DD3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BFB77-EA8B-4FC8-8E8D-5CFEE0871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CF88D-4045-4FA4-9646-DF005913A1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06430B8-1D13-45FE-96FB-BDDA0C7272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4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49" r:id="rId3"/>
    <p:sldLayoutId id="2147483654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512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AD122E-04D9-4368-AB53-5DAEFB691B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2163" y="1251623"/>
            <a:ext cx="10568989" cy="750172"/>
          </a:xfrm>
        </p:spPr>
        <p:txBody>
          <a:bodyPr>
            <a:noAutofit/>
          </a:bodyPr>
          <a:lstStyle/>
          <a:p>
            <a:r>
              <a:rPr lang="en-US" dirty="0"/>
              <a:t>Preparing Students for Certification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0646F-46AC-45A6-9FBC-D5B9A9F4BF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163" y="2950907"/>
            <a:ext cx="4462463" cy="3877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Meghan Burgin</a:t>
            </a:r>
          </a:p>
        </p:txBody>
      </p:sp>
    </p:spTree>
    <p:extLst>
      <p:ext uri="{BB962C8B-B14F-4D97-AF65-F5344CB8AC3E}">
        <p14:creationId xmlns:p14="http://schemas.microsoft.com/office/powerpoint/2010/main" val="4145601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66EEE7-63CE-4B9E-82C8-B118DC284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Study Guides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838AF-ABA9-4F96-8872-C6D426EED5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116" y="1832981"/>
            <a:ext cx="11107768" cy="4015558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Provide students with Study Guides for each exam</a:t>
            </a:r>
          </a:p>
          <a:p>
            <a:pPr lvl="1"/>
            <a:r>
              <a:rPr lang="en-US" sz="3600" dirty="0"/>
              <a:t>Word 2019 Associate</a:t>
            </a:r>
          </a:p>
          <a:p>
            <a:pPr lvl="1"/>
            <a:r>
              <a:rPr lang="en-US" sz="3600" dirty="0"/>
              <a:t>Excel 2019 Associate</a:t>
            </a:r>
          </a:p>
          <a:p>
            <a:pPr lvl="1"/>
            <a:r>
              <a:rPr lang="en-US" sz="3600" dirty="0"/>
              <a:t>PowerPoint 2019 Associate</a:t>
            </a:r>
            <a:endParaRPr lang="en-US" sz="3200" dirty="0"/>
          </a:p>
          <a:p>
            <a:pPr lvl="2"/>
            <a:r>
              <a:rPr lang="en-US" sz="3200" dirty="0"/>
              <a:t>Includes tasks from Objective Domains provided by </a:t>
            </a:r>
            <a:r>
              <a:rPr lang="en-US" sz="3200" dirty="0" err="1"/>
              <a:t>Certiport</a:t>
            </a:r>
            <a:endParaRPr lang="en-US" sz="3200" dirty="0"/>
          </a:p>
          <a:p>
            <a:pPr lvl="3"/>
            <a:r>
              <a:rPr lang="en-US" sz="3000" dirty="0"/>
              <a:t>Students then record down how to do each task and use this to study and prep</a:t>
            </a:r>
          </a:p>
        </p:txBody>
      </p:sp>
    </p:spTree>
    <p:extLst>
      <p:ext uri="{BB962C8B-B14F-4D97-AF65-F5344CB8AC3E}">
        <p14:creationId xmlns:p14="http://schemas.microsoft.com/office/powerpoint/2010/main" val="148100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C32F25-A89E-5DEA-B455-1840692BE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682" y="365303"/>
            <a:ext cx="7815497" cy="6048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EEBD33-38FF-AFFC-1547-D34F8EA4A84E}"/>
              </a:ext>
            </a:extLst>
          </p:cNvPr>
          <p:cNvSpPr/>
          <p:nvPr/>
        </p:nvSpPr>
        <p:spPr>
          <a:xfrm>
            <a:off x="1029681" y="5550794"/>
            <a:ext cx="3915805" cy="4507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6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A44B7D-EBEF-4D6B-9333-85D9AD4327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Celebrating Student Success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C6D41E-96F7-4DE3-8CCD-0DF4CFC373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116" y="2249440"/>
            <a:ext cx="11107768" cy="4015558"/>
          </a:xfrm>
        </p:spPr>
        <p:txBody>
          <a:bodyPr>
            <a:normAutofit/>
          </a:bodyPr>
          <a:lstStyle/>
          <a:p>
            <a:r>
              <a:rPr lang="en-US" sz="4000" dirty="0"/>
              <a:t>Send email to School Counselors, Principal, and ESL Teachers (if applicable)</a:t>
            </a:r>
          </a:p>
          <a:p>
            <a:pPr lvl="1"/>
            <a:r>
              <a:rPr lang="en-US" sz="3600" dirty="0"/>
              <a:t>Principal sends out congratulatory announcement via Staff Bulletin (pictured on next slide)</a:t>
            </a:r>
          </a:p>
          <a:p>
            <a:r>
              <a:rPr lang="en-US" sz="4000" dirty="0"/>
              <a:t>A certificate ceremony is held at the end of every marking period and students are given cupcakes in celebration!</a:t>
            </a:r>
          </a:p>
          <a:p>
            <a:pPr lvl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550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CB4BED-B5B5-4CF1-87D9-FC6629E97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9899" y="0"/>
            <a:ext cx="4392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0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CB4BED-B5B5-4CF1-87D9-FC6629E97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58" y="413800"/>
            <a:ext cx="8631217" cy="60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22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101</Words>
  <Application>Microsoft Office PowerPoint</Application>
  <PresentationFormat>Widescreen</PresentationFormat>
  <Paragraphs>13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Open Sans Semibold</vt:lpstr>
      <vt:lpstr>Calibri Light</vt:lpstr>
      <vt:lpstr>Kepler Std Medium</vt:lpstr>
      <vt:lpstr>Wingdings</vt:lpstr>
      <vt:lpstr>Open Sans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Brooke Wheeler</dc:creator>
  <cp:lastModifiedBy>Stevie George</cp:lastModifiedBy>
  <cp:revision>17</cp:revision>
  <dcterms:created xsi:type="dcterms:W3CDTF">2022-04-19T15:17:02Z</dcterms:created>
  <dcterms:modified xsi:type="dcterms:W3CDTF">2022-07-12T21:43:43Z</dcterms:modified>
</cp:coreProperties>
</file>